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4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5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72" r:id="rId1"/>
    <p:sldMasterId id="2147484104" r:id="rId2"/>
    <p:sldMasterId id="2147484119" r:id="rId3"/>
    <p:sldMasterId id="2147484134" r:id="rId4"/>
    <p:sldMasterId id="2147484149" r:id="rId5"/>
    <p:sldMasterId id="2147484326" r:id="rId6"/>
  </p:sldMasterIdLst>
  <p:notesMasterIdLst>
    <p:notesMasterId r:id="rId20"/>
  </p:notesMasterIdLst>
  <p:handoutMasterIdLst>
    <p:handoutMasterId r:id="rId21"/>
  </p:handoutMasterIdLst>
  <p:sldIdLst>
    <p:sldId id="456" r:id="rId7"/>
    <p:sldId id="470" r:id="rId8"/>
    <p:sldId id="457" r:id="rId9"/>
    <p:sldId id="464" r:id="rId10"/>
    <p:sldId id="465" r:id="rId11"/>
    <p:sldId id="475" r:id="rId12"/>
    <p:sldId id="468" r:id="rId13"/>
    <p:sldId id="476" r:id="rId14"/>
    <p:sldId id="469" r:id="rId15"/>
    <p:sldId id="466" r:id="rId16"/>
    <p:sldId id="474" r:id="rId17"/>
    <p:sldId id="477" r:id="rId18"/>
    <p:sldId id="455" r:id="rId19"/>
  </p:sldIdLst>
  <p:sldSz cx="9144000" cy="5143500" type="screen16x9"/>
  <p:notesSz cx="6808788" cy="9939338"/>
  <p:defaultTextStyle>
    <a:defPPr>
      <a:defRPr lang="ru-RU"/>
    </a:defPPr>
    <a:lvl1pPr algn="l" defTabSz="801688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00050" indent="47625" algn="l" defTabSz="801688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801688" indent="96838" algn="l" defTabSz="801688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203325" indent="144463" algn="l" defTabSz="801688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604963" indent="193675" algn="l" defTabSz="801688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F2F2F2"/>
    <a:srgbClr val="0066FF"/>
    <a:srgbClr val="3333FF"/>
    <a:srgbClr val="0000FF"/>
    <a:srgbClr val="0099CC"/>
    <a:srgbClr val="6600FF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89" autoAdjust="0"/>
    <p:restoredTop sz="93237" autoAdjust="0"/>
  </p:normalViewPr>
  <p:slideViewPr>
    <p:cSldViewPr>
      <p:cViewPr varScale="1">
        <p:scale>
          <a:sx n="86" d="100"/>
          <a:sy n="86" d="100"/>
        </p:scale>
        <p:origin x="58" y="48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51163" cy="498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038" y="1"/>
            <a:ext cx="2951162" cy="498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E342F9-FFF5-470F-BA23-912578B20F1A}" type="datetimeFigureOut">
              <a:rPr lang="ru-RU" smtClean="0"/>
              <a:t>20.04.2021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40943"/>
            <a:ext cx="2951163" cy="4983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038" y="9440943"/>
            <a:ext cx="2951162" cy="4983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9E1126-2396-46B5-8411-53757F526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173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1163" cy="496809"/>
          </a:xfrm>
          <a:prstGeom prst="rect">
            <a:avLst/>
          </a:prstGeom>
        </p:spPr>
        <p:txBody>
          <a:bodyPr vert="horz" lIns="91814" tIns="45907" rIns="91814" bIns="45907" rtlCol="0"/>
          <a:lstStyle>
            <a:lvl1pPr algn="l" defTabSz="819640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51162" cy="496809"/>
          </a:xfrm>
          <a:prstGeom prst="rect">
            <a:avLst/>
          </a:prstGeom>
        </p:spPr>
        <p:txBody>
          <a:bodyPr vert="horz" lIns="91814" tIns="45907" rIns="91814" bIns="45907" rtlCol="0"/>
          <a:lstStyle>
            <a:lvl1pPr algn="r" defTabSz="819640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AD4419F-1710-47BF-9E94-F37EACE99089}" type="datetimeFigureOut">
              <a:rPr lang="ru-RU"/>
              <a:pPr>
                <a:defRPr/>
              </a:pPr>
              <a:t>20.04.2021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4638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14" tIns="45907" rIns="91814" bIns="45907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20472"/>
            <a:ext cx="5446712" cy="4472861"/>
          </a:xfrm>
          <a:prstGeom prst="rect">
            <a:avLst/>
          </a:prstGeom>
        </p:spPr>
        <p:txBody>
          <a:bodyPr vert="horz" lIns="91814" tIns="45907" rIns="91814" bIns="45907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0942"/>
            <a:ext cx="2951163" cy="496809"/>
          </a:xfrm>
          <a:prstGeom prst="rect">
            <a:avLst/>
          </a:prstGeom>
        </p:spPr>
        <p:txBody>
          <a:bodyPr vert="horz" lIns="91814" tIns="45907" rIns="91814" bIns="45907" rtlCol="0" anchor="b"/>
          <a:lstStyle>
            <a:lvl1pPr algn="l" defTabSz="819640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038" y="9440942"/>
            <a:ext cx="2951162" cy="496809"/>
          </a:xfrm>
          <a:prstGeom prst="rect">
            <a:avLst/>
          </a:prstGeom>
        </p:spPr>
        <p:txBody>
          <a:bodyPr vert="horz" wrap="square" lIns="91814" tIns="45907" rIns="91814" bIns="45907" numCol="1" anchor="b" anchorCtr="0" compatLnSpc="1">
            <a:prstTxWarp prst="textNoShape">
              <a:avLst/>
            </a:prstTxWarp>
          </a:bodyPr>
          <a:lstStyle>
            <a:lvl1pPr algn="r" defTabSz="819150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2C3DDA1-F787-4663-857B-DBCB49214D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15832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801688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0050" algn="l" defTabSz="801688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01688" algn="l" defTabSz="801688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03325" algn="l" defTabSz="801688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04963" algn="l" defTabSz="801688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07886" algn="l" defTabSz="80315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09471" algn="l" defTabSz="80315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11041" algn="l" defTabSz="80315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12627" algn="l" defTabSz="80315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191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defTabSz="8191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defTabSz="8191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defTabSz="8191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defTabSz="8191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062163" indent="193675" defTabSz="8191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519363" indent="193675" defTabSz="8191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976563" indent="193675" defTabSz="8191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433763" indent="193675" defTabSz="8191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A5904ED-E77A-4BA1-B5F3-C1C7E02D4786}" type="slidenum">
              <a:rPr lang="ru-RU" altLang="ru-RU" sz="1200" smtClean="0">
                <a:latin typeface="Calibri" panose="020F0502020204030204" pitchFamily="34" charset="0"/>
              </a:rPr>
              <a:pPr/>
              <a:t>1</a:t>
            </a:fld>
            <a:endParaRPr lang="ru-RU" altLang="ru-RU" sz="120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4223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191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defTabSz="8191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defTabSz="8191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defTabSz="8191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defTabSz="8191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062163" indent="193675" defTabSz="8191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519363" indent="193675" defTabSz="8191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976563" indent="193675" defTabSz="8191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433763" indent="193675" defTabSz="8191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40FC44C-D1D6-412A-B956-2F011B7FF4C1}" type="slidenum">
              <a:rPr lang="ru-RU" altLang="ru-RU" sz="1200" smtClean="0">
                <a:latin typeface="Calibri" panose="020F0502020204030204" pitchFamily="34" charset="0"/>
              </a:rPr>
              <a:pPr/>
              <a:t>8</a:t>
            </a:fld>
            <a:endParaRPr lang="ru-RU" altLang="ru-RU" sz="120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7751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191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defTabSz="8191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defTabSz="8191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defTabSz="8191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defTabSz="8191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062163" indent="193675" defTabSz="8191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519363" indent="193675" defTabSz="8191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976563" indent="193675" defTabSz="8191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433763" indent="193675" defTabSz="8191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40FC44C-D1D6-412A-B956-2F011B7FF4C1}" type="slidenum">
              <a:rPr lang="ru-RU" altLang="ru-RU" sz="1200" smtClean="0">
                <a:latin typeface="Calibri" panose="020F0502020204030204" pitchFamily="34" charset="0"/>
              </a:rPr>
              <a:pPr/>
              <a:t>12</a:t>
            </a:fld>
            <a:endParaRPr lang="ru-RU" altLang="ru-RU" sz="120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72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95021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68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3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0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272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34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0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476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54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7607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9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801688">
              <a:defRPr/>
            </a:lvl1pPr>
          </a:lstStyle>
          <a:p>
            <a:pPr>
              <a:defRPr/>
            </a:pPr>
            <a:fld id="{A7806DD5-989D-4126-9C7D-D39F749459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30862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0C330B67-161F-4EF7-A7E1-0AFFC0501F62}" type="datetime1">
              <a:rPr lang="ru-RU"/>
              <a:pPr>
                <a:defRPr/>
              </a:pPr>
              <a:t>20.04.2021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490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23" y="204820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23" y="1076328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6803" indent="0">
              <a:buNone/>
              <a:defRPr sz="1100"/>
            </a:lvl2pPr>
            <a:lvl3pPr marL="813603" indent="0">
              <a:buNone/>
              <a:defRPr sz="900"/>
            </a:lvl3pPr>
            <a:lvl4pPr marL="1220401" indent="0">
              <a:buNone/>
              <a:defRPr sz="800"/>
            </a:lvl4pPr>
            <a:lvl5pPr marL="1627201" indent="0">
              <a:buNone/>
              <a:defRPr sz="800"/>
            </a:lvl5pPr>
            <a:lvl6pPr marL="2034006" indent="0">
              <a:buNone/>
              <a:defRPr sz="800"/>
            </a:lvl6pPr>
            <a:lvl7pPr marL="2440808" indent="0">
              <a:buNone/>
              <a:defRPr sz="800"/>
            </a:lvl7pPr>
            <a:lvl8pPr marL="2847605" indent="0">
              <a:buNone/>
              <a:defRPr sz="800"/>
            </a:lvl8pPr>
            <a:lvl9pPr marL="3254409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C72DCB5-FA85-4E49-A293-6496C15B95DB}" type="datetime1">
              <a:rPr lang="ru-RU"/>
              <a:pPr>
                <a:defRPr/>
              </a:pPr>
              <a:t>20.04.2021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9014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Autofit/>
          </a:bodyPr>
          <a:lstStyle>
            <a:lvl1pPr marL="0" indent="0">
              <a:buNone/>
              <a:defRPr sz="2900"/>
            </a:lvl1pPr>
            <a:lvl2pPr marL="406803" indent="0">
              <a:buNone/>
              <a:defRPr sz="2500"/>
            </a:lvl2pPr>
            <a:lvl3pPr marL="813603" indent="0">
              <a:buNone/>
              <a:defRPr sz="2100"/>
            </a:lvl3pPr>
            <a:lvl4pPr marL="1220401" indent="0">
              <a:buNone/>
              <a:defRPr sz="1800"/>
            </a:lvl4pPr>
            <a:lvl5pPr marL="1627201" indent="0">
              <a:buNone/>
              <a:defRPr sz="1800"/>
            </a:lvl5pPr>
            <a:lvl6pPr marL="2034006" indent="0">
              <a:buNone/>
              <a:defRPr sz="1800"/>
            </a:lvl6pPr>
            <a:lvl7pPr marL="2440808" indent="0">
              <a:buNone/>
              <a:defRPr sz="1800"/>
            </a:lvl7pPr>
            <a:lvl8pPr marL="2847605" indent="0">
              <a:buNone/>
              <a:defRPr sz="1800"/>
            </a:lvl8pPr>
            <a:lvl9pPr marL="3254409" indent="0">
              <a:buNone/>
              <a:defRPr sz="18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6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6803" indent="0">
              <a:buNone/>
              <a:defRPr sz="1100"/>
            </a:lvl2pPr>
            <a:lvl3pPr marL="813603" indent="0">
              <a:buNone/>
              <a:defRPr sz="900"/>
            </a:lvl3pPr>
            <a:lvl4pPr marL="1220401" indent="0">
              <a:buNone/>
              <a:defRPr sz="800"/>
            </a:lvl4pPr>
            <a:lvl5pPr marL="1627201" indent="0">
              <a:buNone/>
              <a:defRPr sz="800"/>
            </a:lvl5pPr>
            <a:lvl6pPr marL="2034006" indent="0">
              <a:buNone/>
              <a:defRPr sz="800"/>
            </a:lvl6pPr>
            <a:lvl7pPr marL="2440808" indent="0">
              <a:buNone/>
              <a:defRPr sz="800"/>
            </a:lvl7pPr>
            <a:lvl8pPr marL="2847605" indent="0">
              <a:buNone/>
              <a:defRPr sz="800"/>
            </a:lvl8pPr>
            <a:lvl9pPr marL="3254409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B5E27AD-E47A-4919-95DB-5514C25818C5}" type="datetime1">
              <a:rPr lang="ru-RU"/>
              <a:pPr>
                <a:defRPr/>
              </a:pPr>
              <a:t>20.04.2021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801688">
              <a:defRPr/>
            </a:lvl1pPr>
          </a:lstStyle>
          <a:p>
            <a:pPr>
              <a:defRPr/>
            </a:pPr>
            <a:fld id="{8F0DD979-1308-4100-ABDC-919081E45C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782894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6691811-8D65-4467-A16C-CD6953C1173F}" type="datetime1">
              <a:rPr lang="ru-RU"/>
              <a:pPr>
                <a:defRPr/>
              </a:pPr>
              <a:t>20.04.2021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801688">
              <a:defRPr/>
            </a:lvl1pPr>
          </a:lstStyle>
          <a:p>
            <a:pPr>
              <a:defRPr/>
            </a:pPr>
            <a:fld id="{EB926576-3E2B-4BD5-ABC5-9464B6EBAE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92762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F82A844-84DF-442E-B338-754CF4992B2E}" type="datetime1">
              <a:rPr lang="ru-RU"/>
              <a:pPr>
                <a:defRPr/>
              </a:pPr>
              <a:t>20.04.2021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801688">
              <a:defRPr/>
            </a:lvl1pPr>
          </a:lstStyle>
          <a:p>
            <a:pPr>
              <a:defRPr/>
            </a:pPr>
            <a:fld id="{AEDE3418-2BE3-4CF2-9567-4D970494E5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3158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59" y="1598265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30"/>
            <a:ext cx="6401886" cy="1314221"/>
          </a:xfrm>
        </p:spPr>
        <p:txBody>
          <a:bodyPr/>
          <a:lstStyle>
            <a:lvl1pPr marL="0" indent="0" algn="ctr">
              <a:buNone/>
              <a:defRPr/>
            </a:lvl1pPr>
            <a:lvl2pPr marL="356168" indent="0" algn="ctr">
              <a:buNone/>
              <a:defRPr/>
            </a:lvl2pPr>
            <a:lvl3pPr marL="712340" indent="0" algn="ctr">
              <a:buNone/>
              <a:defRPr/>
            </a:lvl3pPr>
            <a:lvl4pPr marL="1068524" indent="0" algn="ctr">
              <a:buNone/>
              <a:defRPr/>
            </a:lvl4pPr>
            <a:lvl5pPr marL="1424697" indent="0" algn="ctr">
              <a:buNone/>
              <a:defRPr/>
            </a:lvl5pPr>
            <a:lvl6pPr marL="1780872" indent="0" algn="ctr">
              <a:buNone/>
              <a:defRPr/>
            </a:lvl6pPr>
            <a:lvl7pPr marL="2137048" indent="0" algn="ctr">
              <a:buNone/>
              <a:defRPr/>
            </a:lvl7pPr>
            <a:lvl8pPr marL="2493220" indent="0" algn="ctr">
              <a:buNone/>
              <a:defRPr/>
            </a:lvl8pPr>
            <a:lvl9pPr marL="2849393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79529-EAB2-4C02-8A00-CB6BFE5C64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097258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F2D42-C097-4754-9221-8895B600C7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94845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210" y="3305572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210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6168" indent="0">
              <a:buNone/>
              <a:defRPr sz="1400"/>
            </a:lvl2pPr>
            <a:lvl3pPr marL="712340" indent="0">
              <a:buNone/>
              <a:defRPr sz="1300"/>
            </a:lvl3pPr>
            <a:lvl4pPr marL="1068524" indent="0">
              <a:buNone/>
              <a:defRPr sz="1100"/>
            </a:lvl4pPr>
            <a:lvl5pPr marL="1424697" indent="0">
              <a:buNone/>
              <a:defRPr sz="1100"/>
            </a:lvl5pPr>
            <a:lvl6pPr marL="1780872" indent="0">
              <a:buNone/>
              <a:defRPr sz="1100"/>
            </a:lvl6pPr>
            <a:lvl7pPr marL="2137048" indent="0">
              <a:buNone/>
              <a:defRPr sz="1100"/>
            </a:lvl7pPr>
            <a:lvl8pPr marL="2493220" indent="0">
              <a:buNone/>
              <a:defRPr sz="1100"/>
            </a:lvl8pPr>
            <a:lvl9pPr marL="2849393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6545B-D8E7-4C68-BE2F-71D3E9D79F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614133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1"/>
            <a:ext cx="3606830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3010" y="1199761"/>
            <a:ext cx="3606831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466E4-AAF6-41B8-8B55-EB9BEDDFB6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1175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478491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391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17855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02" y="206263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6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168" indent="0">
              <a:buNone/>
              <a:defRPr sz="1600" b="1"/>
            </a:lvl2pPr>
            <a:lvl3pPr marL="712340" indent="0">
              <a:buNone/>
              <a:defRPr sz="1400" b="1"/>
            </a:lvl3pPr>
            <a:lvl4pPr marL="1068524" indent="0">
              <a:buNone/>
              <a:defRPr sz="1300" b="1"/>
            </a:lvl4pPr>
            <a:lvl5pPr marL="1424697" indent="0">
              <a:buNone/>
              <a:defRPr sz="1300" b="1"/>
            </a:lvl5pPr>
            <a:lvl6pPr marL="1780872" indent="0">
              <a:buNone/>
              <a:defRPr sz="1300" b="1"/>
            </a:lvl6pPr>
            <a:lvl7pPr marL="2137048" indent="0">
              <a:buNone/>
              <a:defRPr sz="1300" b="1"/>
            </a:lvl7pPr>
            <a:lvl8pPr marL="2493220" indent="0">
              <a:buNone/>
              <a:defRPr sz="1300" b="1"/>
            </a:lvl8pPr>
            <a:lvl9pPr marL="2849393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6" y="1630635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8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168" indent="0">
              <a:buNone/>
              <a:defRPr sz="1600" b="1"/>
            </a:lvl2pPr>
            <a:lvl3pPr marL="712340" indent="0">
              <a:buNone/>
              <a:defRPr sz="1400" b="1"/>
            </a:lvl3pPr>
            <a:lvl4pPr marL="1068524" indent="0">
              <a:buNone/>
              <a:defRPr sz="1300" b="1"/>
            </a:lvl4pPr>
            <a:lvl5pPr marL="1424697" indent="0">
              <a:buNone/>
              <a:defRPr sz="1300" b="1"/>
            </a:lvl5pPr>
            <a:lvl6pPr marL="1780872" indent="0">
              <a:buNone/>
              <a:defRPr sz="1300" b="1"/>
            </a:lvl6pPr>
            <a:lvl7pPr marL="2137048" indent="0">
              <a:buNone/>
              <a:defRPr sz="1300" b="1"/>
            </a:lvl7pPr>
            <a:lvl8pPr marL="2493220" indent="0">
              <a:buNone/>
              <a:defRPr sz="1300" b="1"/>
            </a:lvl8pPr>
            <a:lvl9pPr marL="2849393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8" y="1630635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EB99F-EE38-47F8-802D-2906C2D465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60501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A8868-8A5E-4159-A2BF-0D6A9BC789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197377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503DFB-E813-4D39-B0AB-811492316F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221842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02" y="205211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2" y="205181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3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502" y="1076656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6168" indent="0">
              <a:buNone/>
              <a:defRPr sz="1000"/>
            </a:lvl2pPr>
            <a:lvl3pPr marL="712340" indent="0">
              <a:buNone/>
              <a:defRPr sz="800"/>
            </a:lvl3pPr>
            <a:lvl4pPr marL="1068524" indent="0">
              <a:buNone/>
              <a:defRPr sz="700"/>
            </a:lvl4pPr>
            <a:lvl5pPr marL="1424697" indent="0">
              <a:buNone/>
              <a:defRPr sz="700"/>
            </a:lvl5pPr>
            <a:lvl6pPr marL="1780872" indent="0">
              <a:buNone/>
              <a:defRPr sz="700"/>
            </a:lvl6pPr>
            <a:lvl7pPr marL="2137048" indent="0">
              <a:buNone/>
              <a:defRPr sz="700"/>
            </a:lvl7pPr>
            <a:lvl8pPr marL="2493220" indent="0">
              <a:buNone/>
              <a:defRPr sz="700"/>
            </a:lvl8pPr>
            <a:lvl9pPr marL="2849393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E5505-E76A-4E65-8330-53F44EE777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738133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909" y="3600364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909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6168" indent="0">
              <a:buNone/>
              <a:defRPr sz="2300"/>
            </a:lvl2pPr>
            <a:lvl3pPr marL="712340" indent="0">
              <a:buNone/>
              <a:defRPr sz="1900"/>
            </a:lvl3pPr>
            <a:lvl4pPr marL="1068524" indent="0">
              <a:buNone/>
              <a:defRPr sz="1600"/>
            </a:lvl4pPr>
            <a:lvl5pPr marL="1424697" indent="0">
              <a:buNone/>
              <a:defRPr sz="1600"/>
            </a:lvl5pPr>
            <a:lvl6pPr marL="1780872" indent="0">
              <a:buNone/>
              <a:defRPr sz="1600"/>
            </a:lvl6pPr>
            <a:lvl7pPr marL="2137048" indent="0">
              <a:buNone/>
              <a:defRPr sz="1600"/>
            </a:lvl7pPr>
            <a:lvl8pPr marL="2493220" indent="0">
              <a:buNone/>
              <a:defRPr sz="1600"/>
            </a:lvl8pPr>
            <a:lvl9pPr marL="2849393" indent="0">
              <a:buNone/>
              <a:defRPr sz="16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909" y="4025839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6168" indent="0">
              <a:buNone/>
              <a:defRPr sz="1000"/>
            </a:lvl2pPr>
            <a:lvl3pPr marL="712340" indent="0">
              <a:buNone/>
              <a:defRPr sz="800"/>
            </a:lvl3pPr>
            <a:lvl4pPr marL="1068524" indent="0">
              <a:buNone/>
              <a:defRPr sz="700"/>
            </a:lvl4pPr>
            <a:lvl5pPr marL="1424697" indent="0">
              <a:buNone/>
              <a:defRPr sz="700"/>
            </a:lvl5pPr>
            <a:lvl6pPr marL="1780872" indent="0">
              <a:buNone/>
              <a:defRPr sz="700"/>
            </a:lvl6pPr>
            <a:lvl7pPr marL="2137048" indent="0">
              <a:buNone/>
              <a:defRPr sz="700"/>
            </a:lvl7pPr>
            <a:lvl8pPr marL="2493220" indent="0">
              <a:buNone/>
              <a:defRPr sz="700"/>
            </a:lvl8pPr>
            <a:lvl9pPr marL="2849393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C5C77-3028-4FC3-8209-5CF32703A7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421868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670ED-2167-4DD0-9EBD-6C9E0BE565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010202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74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74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64707-66A2-4430-A091-3AE4CDE0BC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591257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79" y="367186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79" y="1199761"/>
            <a:ext cx="7343979" cy="3627338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93225-12EF-48C5-87F1-C9AB841013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14061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79" y="367186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87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3010" y="1199787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34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3010" y="3064734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F270AA-82BC-4F3A-8AB0-A381D0BDD4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213280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79" y="367174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5D6F0-DC6B-4F63-A20A-30E17E14C0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568015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5926138" y="3844925"/>
            <a:ext cx="923925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321" tIns="35662" rIns="71321" bIns="35662"/>
          <a:lstStyle>
            <a:lvl1pPr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84"/>
            <a:ext cx="7632700" cy="3206749"/>
          </a:xfrm>
        </p:spPr>
        <p:txBody>
          <a:bodyPr>
            <a:noAutofit/>
          </a:bodyPr>
          <a:lstStyle>
            <a:lvl1pPr marL="283561" indent="0">
              <a:buFontTx/>
              <a:buNone/>
              <a:defRPr b="1">
                <a:latin typeface="+mj-lt"/>
              </a:defRPr>
            </a:lvl1pPr>
            <a:lvl2pPr marL="281089" indent="2485">
              <a:defRPr>
                <a:latin typeface="+mj-lt"/>
              </a:defRPr>
            </a:lvl2pPr>
            <a:lvl3pPr marL="490356" indent="-203079">
              <a:tabLst/>
              <a:defRPr>
                <a:latin typeface="+mj-lt"/>
              </a:defRPr>
            </a:lvl3pPr>
            <a:lvl4pPr marL="0" indent="281089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9" y="558814"/>
            <a:ext cx="7548638" cy="946151"/>
          </a:xfrm>
        </p:spPr>
        <p:txBody>
          <a:bodyPr/>
          <a:lstStyle>
            <a:lvl1pPr marL="0" marR="0" indent="0" defTabSz="813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801688">
              <a:defRPr/>
            </a:lvl1pPr>
          </a:lstStyle>
          <a:p>
            <a:pPr>
              <a:defRPr/>
            </a:pPr>
            <a:fld id="{5D42515D-5A27-400F-98F9-8AF04A0AB2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224800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57" y="1598262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30"/>
            <a:ext cx="6401886" cy="1314221"/>
          </a:xfrm>
        </p:spPr>
        <p:txBody>
          <a:bodyPr/>
          <a:lstStyle>
            <a:lvl1pPr marL="0" indent="0" algn="ctr">
              <a:buNone/>
              <a:defRPr/>
            </a:lvl1pPr>
            <a:lvl2pPr marL="356330" indent="0" algn="ctr">
              <a:buNone/>
              <a:defRPr/>
            </a:lvl2pPr>
            <a:lvl3pPr marL="712661" indent="0" algn="ctr">
              <a:buNone/>
              <a:defRPr/>
            </a:lvl3pPr>
            <a:lvl4pPr marL="1069005" indent="0" algn="ctr">
              <a:buNone/>
              <a:defRPr/>
            </a:lvl4pPr>
            <a:lvl5pPr marL="1425339" indent="0" algn="ctr">
              <a:buNone/>
              <a:defRPr/>
            </a:lvl5pPr>
            <a:lvl6pPr marL="1781674" indent="0" algn="ctr">
              <a:buNone/>
              <a:defRPr/>
            </a:lvl6pPr>
            <a:lvl7pPr marL="2138011" indent="0" algn="ctr">
              <a:buNone/>
              <a:defRPr/>
            </a:lvl7pPr>
            <a:lvl8pPr marL="2494345" indent="0" algn="ctr">
              <a:buNone/>
              <a:defRPr/>
            </a:lvl8pPr>
            <a:lvl9pPr marL="2850678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8BE9E-F0A8-41C0-A050-202DA949D8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6987312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8E17E-B798-474C-8DFC-4A6DFACB6F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33179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208" y="3305569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208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6330" indent="0">
              <a:buNone/>
              <a:defRPr sz="1400"/>
            </a:lvl2pPr>
            <a:lvl3pPr marL="712661" indent="0">
              <a:buNone/>
              <a:defRPr sz="1300"/>
            </a:lvl3pPr>
            <a:lvl4pPr marL="1069005" indent="0">
              <a:buNone/>
              <a:defRPr sz="1100"/>
            </a:lvl4pPr>
            <a:lvl5pPr marL="1425339" indent="0">
              <a:buNone/>
              <a:defRPr sz="1100"/>
            </a:lvl5pPr>
            <a:lvl6pPr marL="1781674" indent="0">
              <a:buNone/>
              <a:defRPr sz="1100"/>
            </a:lvl6pPr>
            <a:lvl7pPr marL="2138011" indent="0">
              <a:buNone/>
              <a:defRPr sz="1100"/>
            </a:lvl7pPr>
            <a:lvl8pPr marL="2494345" indent="0">
              <a:buNone/>
              <a:defRPr sz="1100"/>
            </a:lvl8pPr>
            <a:lvl9pPr marL="2850678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30285-DAAE-4B8F-9862-CE4212A500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420686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1"/>
            <a:ext cx="3606830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3010" y="1199761"/>
            <a:ext cx="3606831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B825F-EABD-473F-85CD-A9795D0A0D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9106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00" y="206263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6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330" indent="0">
              <a:buNone/>
              <a:defRPr sz="1600" b="1"/>
            </a:lvl2pPr>
            <a:lvl3pPr marL="712661" indent="0">
              <a:buNone/>
              <a:defRPr sz="1400" b="1"/>
            </a:lvl3pPr>
            <a:lvl4pPr marL="1069005" indent="0">
              <a:buNone/>
              <a:defRPr sz="1300" b="1"/>
            </a:lvl4pPr>
            <a:lvl5pPr marL="1425339" indent="0">
              <a:buNone/>
              <a:defRPr sz="1300" b="1"/>
            </a:lvl5pPr>
            <a:lvl6pPr marL="1781674" indent="0">
              <a:buNone/>
              <a:defRPr sz="1300" b="1"/>
            </a:lvl6pPr>
            <a:lvl7pPr marL="2138011" indent="0">
              <a:buNone/>
              <a:defRPr sz="1300" b="1"/>
            </a:lvl7pPr>
            <a:lvl8pPr marL="2494345" indent="0">
              <a:buNone/>
              <a:defRPr sz="1300" b="1"/>
            </a:lvl8pPr>
            <a:lvl9pPr marL="2850678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6" y="1630635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8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330" indent="0">
              <a:buNone/>
              <a:defRPr sz="1600" b="1"/>
            </a:lvl2pPr>
            <a:lvl3pPr marL="712661" indent="0">
              <a:buNone/>
              <a:defRPr sz="1400" b="1"/>
            </a:lvl3pPr>
            <a:lvl4pPr marL="1069005" indent="0">
              <a:buNone/>
              <a:defRPr sz="1300" b="1"/>
            </a:lvl4pPr>
            <a:lvl5pPr marL="1425339" indent="0">
              <a:buNone/>
              <a:defRPr sz="1300" b="1"/>
            </a:lvl5pPr>
            <a:lvl6pPr marL="1781674" indent="0">
              <a:buNone/>
              <a:defRPr sz="1300" b="1"/>
            </a:lvl6pPr>
            <a:lvl7pPr marL="2138011" indent="0">
              <a:buNone/>
              <a:defRPr sz="1300" b="1"/>
            </a:lvl7pPr>
            <a:lvl8pPr marL="2494345" indent="0">
              <a:buNone/>
              <a:defRPr sz="1300" b="1"/>
            </a:lvl8pPr>
            <a:lvl9pPr marL="2850678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8" y="1630635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221D6-7936-4513-86E7-D047A260B4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027604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B08D8-A789-4E75-8EA6-4DD73EDFAF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9978637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B055A-8529-4485-AFED-55E2CBDA5D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857877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99" y="205211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2" y="205181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3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499" y="1076656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6330" indent="0">
              <a:buNone/>
              <a:defRPr sz="1000"/>
            </a:lvl2pPr>
            <a:lvl3pPr marL="712661" indent="0">
              <a:buNone/>
              <a:defRPr sz="800"/>
            </a:lvl3pPr>
            <a:lvl4pPr marL="1069005" indent="0">
              <a:buNone/>
              <a:defRPr sz="700"/>
            </a:lvl4pPr>
            <a:lvl5pPr marL="1425339" indent="0">
              <a:buNone/>
              <a:defRPr sz="700"/>
            </a:lvl5pPr>
            <a:lvl6pPr marL="1781674" indent="0">
              <a:buNone/>
              <a:defRPr sz="700"/>
            </a:lvl6pPr>
            <a:lvl7pPr marL="2138011" indent="0">
              <a:buNone/>
              <a:defRPr sz="700"/>
            </a:lvl7pPr>
            <a:lvl8pPr marL="2494345" indent="0">
              <a:buNone/>
              <a:defRPr sz="700"/>
            </a:lvl8pPr>
            <a:lvl9pPr marL="2850678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DA5D4-A6AA-4D91-9B54-26D5E74232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8260956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903" y="3600361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903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6330" indent="0">
              <a:buNone/>
              <a:defRPr sz="2300"/>
            </a:lvl2pPr>
            <a:lvl3pPr marL="712661" indent="0">
              <a:buNone/>
              <a:defRPr sz="1900"/>
            </a:lvl3pPr>
            <a:lvl4pPr marL="1069005" indent="0">
              <a:buNone/>
              <a:defRPr sz="1600"/>
            </a:lvl4pPr>
            <a:lvl5pPr marL="1425339" indent="0">
              <a:buNone/>
              <a:defRPr sz="1600"/>
            </a:lvl5pPr>
            <a:lvl6pPr marL="1781674" indent="0">
              <a:buNone/>
              <a:defRPr sz="1600"/>
            </a:lvl6pPr>
            <a:lvl7pPr marL="2138011" indent="0">
              <a:buNone/>
              <a:defRPr sz="1600"/>
            </a:lvl7pPr>
            <a:lvl8pPr marL="2494345" indent="0">
              <a:buNone/>
              <a:defRPr sz="1600"/>
            </a:lvl8pPr>
            <a:lvl9pPr marL="2850678" indent="0">
              <a:buNone/>
              <a:defRPr sz="16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903" y="4025836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6330" indent="0">
              <a:buNone/>
              <a:defRPr sz="1000"/>
            </a:lvl2pPr>
            <a:lvl3pPr marL="712661" indent="0">
              <a:buNone/>
              <a:defRPr sz="800"/>
            </a:lvl3pPr>
            <a:lvl4pPr marL="1069005" indent="0">
              <a:buNone/>
              <a:defRPr sz="700"/>
            </a:lvl4pPr>
            <a:lvl5pPr marL="1425339" indent="0">
              <a:buNone/>
              <a:defRPr sz="700"/>
            </a:lvl5pPr>
            <a:lvl6pPr marL="1781674" indent="0">
              <a:buNone/>
              <a:defRPr sz="700"/>
            </a:lvl6pPr>
            <a:lvl7pPr marL="2138011" indent="0">
              <a:buNone/>
              <a:defRPr sz="700"/>
            </a:lvl7pPr>
            <a:lvl8pPr marL="2494345" indent="0">
              <a:buNone/>
              <a:defRPr sz="700"/>
            </a:lvl8pPr>
            <a:lvl9pPr marL="2850678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870DF-0F20-42BB-82A4-239A309073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8990696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3AEB6-AFAA-4EDA-BBDC-EFDD3DD7E0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5805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5926138" y="3844925"/>
            <a:ext cx="923925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321" tIns="35662" rIns="71321" bIns="35662"/>
          <a:lstStyle>
            <a:lvl1pPr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8128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84"/>
            <a:ext cx="7632700" cy="3206749"/>
          </a:xfrm>
        </p:spPr>
        <p:txBody>
          <a:bodyPr>
            <a:noAutofit/>
          </a:bodyPr>
          <a:lstStyle>
            <a:lvl1pPr marL="283561" indent="0">
              <a:buFontTx/>
              <a:buNone/>
              <a:defRPr b="1">
                <a:latin typeface="+mj-lt"/>
              </a:defRPr>
            </a:lvl1pPr>
            <a:lvl2pPr marL="281089" indent="2485">
              <a:defRPr>
                <a:latin typeface="+mj-lt"/>
              </a:defRPr>
            </a:lvl2pPr>
            <a:lvl3pPr marL="490356" indent="-203079">
              <a:tabLst/>
              <a:defRPr>
                <a:latin typeface="+mj-lt"/>
              </a:defRPr>
            </a:lvl3pPr>
            <a:lvl4pPr marL="0" indent="281089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3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801688">
              <a:defRPr/>
            </a:lvl1pPr>
          </a:lstStyle>
          <a:p>
            <a:pPr>
              <a:defRPr/>
            </a:pPr>
            <a:fld id="{9CE50466-44BD-4F39-80C1-B84100D0DE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4244959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74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74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410A6-37DD-4560-A6D9-28E6C80964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007435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73" y="36718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73" y="1199761"/>
            <a:ext cx="7343979" cy="3627338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41A46-4EE0-4457-A005-AFB3CF5E8D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33861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73" y="36718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84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3010" y="1199784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34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3010" y="3064734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64108-C94A-4D41-8F12-4242946108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250845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73" y="367174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79455-F51F-4ADA-B151-BA898D90B8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9016816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52" y="1598258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30"/>
            <a:ext cx="6401886" cy="1314221"/>
          </a:xfrm>
        </p:spPr>
        <p:txBody>
          <a:bodyPr/>
          <a:lstStyle>
            <a:lvl1pPr marL="0" indent="0" algn="ctr">
              <a:buNone/>
              <a:defRPr/>
            </a:lvl1pPr>
            <a:lvl2pPr marL="356546" indent="0" algn="ctr">
              <a:buNone/>
              <a:defRPr/>
            </a:lvl2pPr>
            <a:lvl3pPr marL="713089" indent="0" algn="ctr">
              <a:buNone/>
              <a:defRPr/>
            </a:lvl3pPr>
            <a:lvl4pPr marL="1069648" indent="0" algn="ctr">
              <a:buNone/>
              <a:defRPr/>
            </a:lvl4pPr>
            <a:lvl5pPr marL="1426195" indent="0" algn="ctr">
              <a:buNone/>
              <a:defRPr/>
            </a:lvl5pPr>
            <a:lvl6pPr marL="1782745" indent="0" algn="ctr">
              <a:buNone/>
              <a:defRPr/>
            </a:lvl6pPr>
            <a:lvl7pPr marL="2139296" indent="0" algn="ctr">
              <a:buNone/>
              <a:defRPr/>
            </a:lvl7pPr>
            <a:lvl8pPr marL="2495845" indent="0" algn="ctr">
              <a:buNone/>
              <a:defRPr/>
            </a:lvl8pPr>
            <a:lvl9pPr marL="2852392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1FE60-8FC8-45E6-AB5A-7AE7060A7F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053234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BD285-0228-4B51-96F3-2FA804DE10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050529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203" y="3305565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203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6546" indent="0">
              <a:buNone/>
              <a:defRPr sz="1400"/>
            </a:lvl2pPr>
            <a:lvl3pPr marL="713089" indent="0">
              <a:buNone/>
              <a:defRPr sz="1300"/>
            </a:lvl3pPr>
            <a:lvl4pPr marL="1069648" indent="0">
              <a:buNone/>
              <a:defRPr sz="1100"/>
            </a:lvl4pPr>
            <a:lvl5pPr marL="1426195" indent="0">
              <a:buNone/>
              <a:defRPr sz="1100"/>
            </a:lvl5pPr>
            <a:lvl6pPr marL="1782745" indent="0">
              <a:buNone/>
              <a:defRPr sz="1100"/>
            </a:lvl6pPr>
            <a:lvl7pPr marL="2139296" indent="0">
              <a:buNone/>
              <a:defRPr sz="1100"/>
            </a:lvl7pPr>
            <a:lvl8pPr marL="2495845" indent="0">
              <a:buNone/>
              <a:defRPr sz="1100"/>
            </a:lvl8pPr>
            <a:lvl9pPr marL="285239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D2781-BA88-4DB9-8797-8C3D77D975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467596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1"/>
            <a:ext cx="3606830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3010" y="1199761"/>
            <a:ext cx="3606831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505A7-E25B-49C3-BFED-95268558C4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2829025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95" y="206263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6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546" indent="0">
              <a:buNone/>
              <a:defRPr sz="1600" b="1"/>
            </a:lvl2pPr>
            <a:lvl3pPr marL="713089" indent="0">
              <a:buNone/>
              <a:defRPr sz="1400" b="1"/>
            </a:lvl3pPr>
            <a:lvl4pPr marL="1069648" indent="0">
              <a:buNone/>
              <a:defRPr sz="1300" b="1"/>
            </a:lvl4pPr>
            <a:lvl5pPr marL="1426195" indent="0">
              <a:buNone/>
              <a:defRPr sz="1300" b="1"/>
            </a:lvl5pPr>
            <a:lvl6pPr marL="1782745" indent="0">
              <a:buNone/>
              <a:defRPr sz="1300" b="1"/>
            </a:lvl6pPr>
            <a:lvl7pPr marL="2139296" indent="0">
              <a:buNone/>
              <a:defRPr sz="1300" b="1"/>
            </a:lvl7pPr>
            <a:lvl8pPr marL="2495845" indent="0">
              <a:buNone/>
              <a:defRPr sz="1300" b="1"/>
            </a:lvl8pPr>
            <a:lvl9pPr marL="2852392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6" y="1630635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8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546" indent="0">
              <a:buNone/>
              <a:defRPr sz="1600" b="1"/>
            </a:lvl2pPr>
            <a:lvl3pPr marL="713089" indent="0">
              <a:buNone/>
              <a:defRPr sz="1400" b="1"/>
            </a:lvl3pPr>
            <a:lvl4pPr marL="1069648" indent="0">
              <a:buNone/>
              <a:defRPr sz="1300" b="1"/>
            </a:lvl4pPr>
            <a:lvl5pPr marL="1426195" indent="0">
              <a:buNone/>
              <a:defRPr sz="1300" b="1"/>
            </a:lvl5pPr>
            <a:lvl6pPr marL="1782745" indent="0">
              <a:buNone/>
              <a:defRPr sz="1300" b="1"/>
            </a:lvl6pPr>
            <a:lvl7pPr marL="2139296" indent="0">
              <a:buNone/>
              <a:defRPr sz="1300" b="1"/>
            </a:lvl7pPr>
            <a:lvl8pPr marL="2495845" indent="0">
              <a:buNone/>
              <a:defRPr sz="1300" b="1"/>
            </a:lvl8pPr>
            <a:lvl9pPr marL="2852392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8" y="1630635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7D85E-076A-4BA8-971F-134E6AB239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079807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7DFA6-F9F2-4AC1-94FD-8890685FE7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36036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84"/>
            <a:ext cx="7632700" cy="3206749"/>
          </a:xfrm>
        </p:spPr>
        <p:txBody>
          <a:bodyPr>
            <a:noAutofit/>
          </a:bodyPr>
          <a:lstStyle>
            <a:lvl1pPr marL="283561" indent="0">
              <a:buFontTx/>
              <a:buNone/>
              <a:defRPr b="1">
                <a:latin typeface="+mj-lt"/>
              </a:defRPr>
            </a:lvl1pPr>
            <a:lvl2pPr marL="283561" indent="0">
              <a:defRPr>
                <a:latin typeface="+mj-lt"/>
              </a:defRPr>
            </a:lvl2pPr>
            <a:lvl3pPr marL="490356" indent="-203079">
              <a:defRPr>
                <a:latin typeface="+mj-lt"/>
              </a:defRPr>
            </a:lvl3pPr>
            <a:lvl4pPr marL="0" indent="281089">
              <a:defRPr>
                <a:latin typeface="+mj-lt"/>
              </a:defRPr>
            </a:lvl4pPr>
            <a:lvl5pPr marL="111939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3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801688">
              <a:defRPr/>
            </a:lvl1pPr>
          </a:lstStyle>
          <a:p>
            <a:pPr>
              <a:defRPr/>
            </a:pPr>
            <a:fld id="{249D82EC-143B-4F28-8E6D-64977A4C5E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2418083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45438-EE50-4E7D-BFFB-CDB44C65F7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063443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96" y="205199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2" y="205181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3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496" y="1076656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6546" indent="0">
              <a:buNone/>
              <a:defRPr sz="1000"/>
            </a:lvl2pPr>
            <a:lvl3pPr marL="713089" indent="0">
              <a:buNone/>
              <a:defRPr sz="800"/>
            </a:lvl3pPr>
            <a:lvl4pPr marL="1069648" indent="0">
              <a:buNone/>
              <a:defRPr sz="700"/>
            </a:lvl4pPr>
            <a:lvl5pPr marL="1426195" indent="0">
              <a:buNone/>
              <a:defRPr sz="700"/>
            </a:lvl5pPr>
            <a:lvl6pPr marL="1782745" indent="0">
              <a:buNone/>
              <a:defRPr sz="700"/>
            </a:lvl6pPr>
            <a:lvl7pPr marL="2139296" indent="0">
              <a:buNone/>
              <a:defRPr sz="700"/>
            </a:lvl7pPr>
            <a:lvl8pPr marL="2495845" indent="0">
              <a:buNone/>
              <a:defRPr sz="700"/>
            </a:lvl8pPr>
            <a:lvl9pPr marL="2852392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A8F41-7DE8-4086-B8B5-27A0B70B37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3109199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903" y="3600358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903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6546" indent="0">
              <a:buNone/>
              <a:defRPr sz="2300"/>
            </a:lvl2pPr>
            <a:lvl3pPr marL="713089" indent="0">
              <a:buNone/>
              <a:defRPr sz="1900"/>
            </a:lvl3pPr>
            <a:lvl4pPr marL="1069648" indent="0">
              <a:buNone/>
              <a:defRPr sz="1600"/>
            </a:lvl4pPr>
            <a:lvl5pPr marL="1426195" indent="0">
              <a:buNone/>
              <a:defRPr sz="1600"/>
            </a:lvl5pPr>
            <a:lvl6pPr marL="1782745" indent="0">
              <a:buNone/>
              <a:defRPr sz="1600"/>
            </a:lvl6pPr>
            <a:lvl7pPr marL="2139296" indent="0">
              <a:buNone/>
              <a:defRPr sz="1600"/>
            </a:lvl7pPr>
            <a:lvl8pPr marL="2495845" indent="0">
              <a:buNone/>
              <a:defRPr sz="1600"/>
            </a:lvl8pPr>
            <a:lvl9pPr marL="2852392" indent="0">
              <a:buNone/>
              <a:defRPr sz="16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903" y="4025833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6546" indent="0">
              <a:buNone/>
              <a:defRPr sz="1000"/>
            </a:lvl2pPr>
            <a:lvl3pPr marL="713089" indent="0">
              <a:buNone/>
              <a:defRPr sz="800"/>
            </a:lvl3pPr>
            <a:lvl4pPr marL="1069648" indent="0">
              <a:buNone/>
              <a:defRPr sz="700"/>
            </a:lvl4pPr>
            <a:lvl5pPr marL="1426195" indent="0">
              <a:buNone/>
              <a:defRPr sz="700"/>
            </a:lvl5pPr>
            <a:lvl6pPr marL="1782745" indent="0">
              <a:buNone/>
              <a:defRPr sz="700"/>
            </a:lvl6pPr>
            <a:lvl7pPr marL="2139296" indent="0">
              <a:buNone/>
              <a:defRPr sz="700"/>
            </a:lvl7pPr>
            <a:lvl8pPr marL="2495845" indent="0">
              <a:buNone/>
              <a:defRPr sz="700"/>
            </a:lvl8pPr>
            <a:lvl9pPr marL="2852392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3E64B-D4D1-4191-96EE-74976CB116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6494883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E5829-A778-4C95-B787-9DBDDBD692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87789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74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74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0DCBE-13B7-43B7-892F-8977BFA823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9475753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72" y="367180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72" y="1199761"/>
            <a:ext cx="7343979" cy="3627338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B173F-8447-447A-A696-44565C464F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879405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72" y="367180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80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3010" y="1199780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34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3010" y="3064734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A9E2C-75D5-4F37-B501-A1A8B2FAEF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9541145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72" y="367174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AF8FF-AAEB-495D-BE03-993BCF9749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4841986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40" y="1598254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14"/>
            <a:ext cx="6401886" cy="1314222"/>
          </a:xfrm>
        </p:spPr>
        <p:txBody>
          <a:bodyPr/>
          <a:lstStyle>
            <a:lvl1pPr marL="0" indent="0" algn="ctr">
              <a:buNone/>
              <a:defRPr/>
            </a:lvl1pPr>
            <a:lvl2pPr marL="357266" indent="0" algn="ctr">
              <a:buNone/>
              <a:defRPr/>
            </a:lvl2pPr>
            <a:lvl3pPr marL="714529" indent="0" algn="ctr">
              <a:buNone/>
              <a:defRPr/>
            </a:lvl3pPr>
            <a:lvl4pPr marL="1071804" indent="0" algn="ctr">
              <a:buNone/>
              <a:defRPr/>
            </a:lvl4pPr>
            <a:lvl5pPr marL="1429071" indent="0" algn="ctr">
              <a:buNone/>
              <a:defRPr/>
            </a:lvl5pPr>
            <a:lvl6pPr marL="1786338" indent="0" algn="ctr">
              <a:buNone/>
              <a:defRPr/>
            </a:lvl6pPr>
            <a:lvl7pPr marL="2143605" indent="0" algn="ctr">
              <a:buNone/>
              <a:defRPr/>
            </a:lvl7pPr>
            <a:lvl8pPr marL="2500873" indent="0" algn="ctr">
              <a:buNone/>
              <a:defRPr/>
            </a:lvl8pPr>
            <a:lvl9pPr marL="285814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72BE3-FA79-48A6-A4B8-F5087CA3F6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198800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B40F4-33C8-4D81-B0CD-9BA9E45358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5596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84"/>
            <a:ext cx="7632700" cy="3206749"/>
          </a:xfrm>
        </p:spPr>
        <p:txBody>
          <a:bodyPr>
            <a:noAutofit/>
          </a:bodyPr>
          <a:lstStyle>
            <a:lvl1pPr marL="283561" indent="0">
              <a:buFontTx/>
              <a:buNone/>
              <a:defRPr b="1">
                <a:latin typeface="+mj-lt"/>
              </a:defRPr>
            </a:lvl1pPr>
            <a:lvl2pPr marL="283561" indent="0">
              <a:defRPr>
                <a:latin typeface="+mj-lt"/>
              </a:defRPr>
            </a:lvl2pPr>
            <a:lvl3pPr marL="490356" indent="-203079">
              <a:defRPr>
                <a:latin typeface="+mj-lt"/>
              </a:defRPr>
            </a:lvl3pPr>
            <a:lvl4pPr marL="0" indent="281089">
              <a:defRPr>
                <a:latin typeface="+mj-lt"/>
              </a:defRPr>
            </a:lvl4pPr>
            <a:lvl5pPr marL="111939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3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801688">
              <a:defRPr/>
            </a:lvl1pPr>
          </a:lstStyle>
          <a:p>
            <a:pPr>
              <a:defRPr/>
            </a:pPr>
            <a:fld id="{72023810-2478-4737-A9AE-6C4559CA91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567673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191" y="3305555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91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7266" indent="0">
              <a:buNone/>
              <a:defRPr sz="1400"/>
            </a:lvl2pPr>
            <a:lvl3pPr marL="714529" indent="0">
              <a:buNone/>
              <a:defRPr sz="1300"/>
            </a:lvl3pPr>
            <a:lvl4pPr marL="1071804" indent="0">
              <a:buNone/>
              <a:defRPr sz="1100"/>
            </a:lvl4pPr>
            <a:lvl5pPr marL="1429071" indent="0">
              <a:buNone/>
              <a:defRPr sz="1100"/>
            </a:lvl5pPr>
            <a:lvl6pPr marL="1786338" indent="0">
              <a:buNone/>
              <a:defRPr sz="1100"/>
            </a:lvl6pPr>
            <a:lvl7pPr marL="2143605" indent="0">
              <a:buNone/>
              <a:defRPr sz="1100"/>
            </a:lvl7pPr>
            <a:lvl8pPr marL="2500873" indent="0">
              <a:buNone/>
              <a:defRPr sz="1100"/>
            </a:lvl8pPr>
            <a:lvl9pPr marL="2858140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35A30-4438-4A89-9A56-5C99B4AC38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3414013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4"/>
            <a:ext cx="3606830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3010" y="1199764"/>
            <a:ext cx="3606831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CAB11-6C8F-4025-A4AE-2BBE113C14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9659722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83" y="206260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6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7266" indent="0">
              <a:buNone/>
              <a:defRPr sz="1600" b="1"/>
            </a:lvl2pPr>
            <a:lvl3pPr marL="714529" indent="0">
              <a:buNone/>
              <a:defRPr sz="1400" b="1"/>
            </a:lvl3pPr>
            <a:lvl4pPr marL="1071804" indent="0">
              <a:buNone/>
              <a:defRPr sz="1300" b="1"/>
            </a:lvl4pPr>
            <a:lvl5pPr marL="1429071" indent="0">
              <a:buNone/>
              <a:defRPr sz="1300" b="1"/>
            </a:lvl5pPr>
            <a:lvl6pPr marL="1786338" indent="0">
              <a:buNone/>
              <a:defRPr sz="1300" b="1"/>
            </a:lvl6pPr>
            <a:lvl7pPr marL="2143605" indent="0">
              <a:buNone/>
              <a:defRPr sz="1300" b="1"/>
            </a:lvl7pPr>
            <a:lvl8pPr marL="2500873" indent="0">
              <a:buNone/>
              <a:defRPr sz="1300" b="1"/>
            </a:lvl8pPr>
            <a:lvl9pPr marL="2858140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6" y="1630635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8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7266" indent="0">
              <a:buNone/>
              <a:defRPr sz="1600" b="1"/>
            </a:lvl2pPr>
            <a:lvl3pPr marL="714529" indent="0">
              <a:buNone/>
              <a:defRPr sz="1400" b="1"/>
            </a:lvl3pPr>
            <a:lvl4pPr marL="1071804" indent="0">
              <a:buNone/>
              <a:defRPr sz="1300" b="1"/>
            </a:lvl4pPr>
            <a:lvl5pPr marL="1429071" indent="0">
              <a:buNone/>
              <a:defRPr sz="1300" b="1"/>
            </a:lvl5pPr>
            <a:lvl6pPr marL="1786338" indent="0">
              <a:buNone/>
              <a:defRPr sz="1300" b="1"/>
            </a:lvl6pPr>
            <a:lvl7pPr marL="2143605" indent="0">
              <a:buNone/>
              <a:defRPr sz="1300" b="1"/>
            </a:lvl7pPr>
            <a:lvl8pPr marL="2500873" indent="0">
              <a:buNone/>
              <a:defRPr sz="1300" b="1"/>
            </a:lvl8pPr>
            <a:lvl9pPr marL="2858140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8" y="1630635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97D78-1CDF-4B6A-923F-63E15C373C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818395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0AA6B-10D4-4BAC-8723-BEB581A7D1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9040280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59E3D-A6C4-43C9-8FD3-ABDD42559C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0852104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83" y="205199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2" y="205181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483" y="1076650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7266" indent="0">
              <a:buNone/>
              <a:defRPr sz="900"/>
            </a:lvl2pPr>
            <a:lvl3pPr marL="714529" indent="0">
              <a:buNone/>
              <a:defRPr sz="800"/>
            </a:lvl3pPr>
            <a:lvl4pPr marL="1071804" indent="0">
              <a:buNone/>
              <a:defRPr sz="700"/>
            </a:lvl4pPr>
            <a:lvl5pPr marL="1429071" indent="0">
              <a:buNone/>
              <a:defRPr sz="700"/>
            </a:lvl5pPr>
            <a:lvl6pPr marL="1786338" indent="0">
              <a:buNone/>
              <a:defRPr sz="700"/>
            </a:lvl6pPr>
            <a:lvl7pPr marL="2143605" indent="0">
              <a:buNone/>
              <a:defRPr sz="700"/>
            </a:lvl7pPr>
            <a:lvl8pPr marL="2500873" indent="0">
              <a:buNone/>
              <a:defRPr sz="700"/>
            </a:lvl8pPr>
            <a:lvl9pPr marL="285814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6AA29-6927-4D71-BEF1-9A73D5A416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2573740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889" y="3600352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889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7266" indent="0">
              <a:buNone/>
              <a:defRPr sz="2200"/>
            </a:lvl2pPr>
            <a:lvl3pPr marL="714529" indent="0">
              <a:buNone/>
              <a:defRPr sz="1900"/>
            </a:lvl3pPr>
            <a:lvl4pPr marL="1071804" indent="0">
              <a:buNone/>
              <a:defRPr sz="1600"/>
            </a:lvl4pPr>
            <a:lvl5pPr marL="1429071" indent="0">
              <a:buNone/>
              <a:defRPr sz="1600"/>
            </a:lvl5pPr>
            <a:lvl6pPr marL="1786338" indent="0">
              <a:buNone/>
              <a:defRPr sz="1600"/>
            </a:lvl6pPr>
            <a:lvl7pPr marL="2143605" indent="0">
              <a:buNone/>
              <a:defRPr sz="1600"/>
            </a:lvl7pPr>
            <a:lvl8pPr marL="2500873" indent="0">
              <a:buNone/>
              <a:defRPr sz="1600"/>
            </a:lvl8pPr>
            <a:lvl9pPr marL="2858140" indent="0">
              <a:buNone/>
              <a:defRPr sz="16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889" y="4025827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7266" indent="0">
              <a:buNone/>
              <a:defRPr sz="900"/>
            </a:lvl2pPr>
            <a:lvl3pPr marL="714529" indent="0">
              <a:buNone/>
              <a:defRPr sz="800"/>
            </a:lvl3pPr>
            <a:lvl4pPr marL="1071804" indent="0">
              <a:buNone/>
              <a:defRPr sz="700"/>
            </a:lvl4pPr>
            <a:lvl5pPr marL="1429071" indent="0">
              <a:buNone/>
              <a:defRPr sz="700"/>
            </a:lvl5pPr>
            <a:lvl6pPr marL="1786338" indent="0">
              <a:buNone/>
              <a:defRPr sz="700"/>
            </a:lvl6pPr>
            <a:lvl7pPr marL="2143605" indent="0">
              <a:buNone/>
              <a:defRPr sz="700"/>
            </a:lvl7pPr>
            <a:lvl8pPr marL="2500873" indent="0">
              <a:buNone/>
              <a:defRPr sz="700"/>
            </a:lvl8pPr>
            <a:lvl9pPr marL="285814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95D35-28CB-4F2C-92B8-B3AD0655BF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15335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234B7-5A5C-40AF-B4F6-0B5C456710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5976974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65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65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C2D94-28D5-4B66-82C6-5B6F7D5EEF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9923459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59" y="36717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59" y="1199764"/>
            <a:ext cx="7343979" cy="3627339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74ADF-B598-4E7B-94F8-4D04CA24B1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2137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8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68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36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040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2720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3400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080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4760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5440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3449928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59" y="36717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76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3010" y="1199776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32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3010" y="3064732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81129-8CAA-4BE3-8CD6-7C15CF6F9A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4490323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59" y="367165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F7C00-F79D-4092-9A45-01DBBA1B93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0957227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29" y="1598232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14"/>
            <a:ext cx="6401886" cy="1314222"/>
          </a:xfrm>
        </p:spPr>
        <p:txBody>
          <a:bodyPr/>
          <a:lstStyle>
            <a:lvl1pPr marL="0" indent="0" algn="ctr">
              <a:buNone/>
              <a:defRPr/>
            </a:lvl1pPr>
            <a:lvl2pPr marL="357805" indent="0" algn="ctr">
              <a:buNone/>
              <a:defRPr/>
            </a:lvl2pPr>
            <a:lvl3pPr marL="715609" indent="0" algn="ctr">
              <a:buNone/>
              <a:defRPr/>
            </a:lvl3pPr>
            <a:lvl4pPr marL="1073414" indent="0" algn="ctr">
              <a:buNone/>
              <a:defRPr/>
            </a:lvl4pPr>
            <a:lvl5pPr marL="1431219" indent="0" algn="ctr">
              <a:buNone/>
              <a:defRPr/>
            </a:lvl5pPr>
            <a:lvl6pPr marL="1789024" indent="0" algn="ctr">
              <a:buNone/>
              <a:defRPr/>
            </a:lvl6pPr>
            <a:lvl7pPr marL="2146828" indent="0" algn="ctr">
              <a:buNone/>
              <a:defRPr/>
            </a:lvl7pPr>
            <a:lvl8pPr marL="2504633" indent="0" algn="ctr">
              <a:buNone/>
              <a:defRPr/>
            </a:lvl8pPr>
            <a:lvl9pPr marL="2862438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2BF36-690D-4BC0-9211-72D477E6CD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0829063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AA7E2-FA8F-4B5E-B8E0-25A4634365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0881167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181" y="3305533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81" y="2180292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7805" indent="0">
              <a:buNone/>
              <a:defRPr sz="1400"/>
            </a:lvl2pPr>
            <a:lvl3pPr marL="715609" indent="0">
              <a:buNone/>
              <a:defRPr sz="1300"/>
            </a:lvl3pPr>
            <a:lvl4pPr marL="1073414" indent="0">
              <a:buNone/>
              <a:defRPr sz="1100"/>
            </a:lvl4pPr>
            <a:lvl5pPr marL="1431219" indent="0">
              <a:buNone/>
              <a:defRPr sz="1100"/>
            </a:lvl5pPr>
            <a:lvl6pPr marL="1789024" indent="0">
              <a:buNone/>
              <a:defRPr sz="1100"/>
            </a:lvl6pPr>
            <a:lvl7pPr marL="2146828" indent="0">
              <a:buNone/>
              <a:defRPr sz="1100"/>
            </a:lvl7pPr>
            <a:lvl8pPr marL="2504633" indent="0">
              <a:buNone/>
              <a:defRPr sz="1100"/>
            </a:lvl8pPr>
            <a:lvl9pPr marL="2862438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B7996-C2C8-4956-84B6-8CF2D25FE0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3337538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54"/>
            <a:ext cx="3606830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2995" y="1199754"/>
            <a:ext cx="3606831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52CFB-6DE0-4B4B-BAC8-88261EB6D2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4063943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72" y="206259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2" y="1151159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7805" indent="0">
              <a:buNone/>
              <a:defRPr sz="1600" b="1"/>
            </a:lvl2pPr>
            <a:lvl3pPr marL="715609" indent="0">
              <a:buNone/>
              <a:defRPr sz="1400" b="1"/>
            </a:lvl3pPr>
            <a:lvl4pPr marL="1073414" indent="0">
              <a:buNone/>
              <a:defRPr sz="1300" b="1"/>
            </a:lvl4pPr>
            <a:lvl5pPr marL="1431219" indent="0">
              <a:buNone/>
              <a:defRPr sz="1300" b="1"/>
            </a:lvl5pPr>
            <a:lvl6pPr marL="1789024" indent="0">
              <a:buNone/>
              <a:defRPr sz="1300" b="1"/>
            </a:lvl6pPr>
            <a:lvl7pPr marL="2146828" indent="0">
              <a:buNone/>
              <a:defRPr sz="1300" b="1"/>
            </a:lvl7pPr>
            <a:lvl8pPr marL="2504633" indent="0">
              <a:buNone/>
              <a:defRPr sz="1300" b="1"/>
            </a:lvl8pPr>
            <a:lvl9pPr marL="2862438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2" y="1630629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4" y="1151159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7805" indent="0">
              <a:buNone/>
              <a:defRPr sz="1600" b="1"/>
            </a:lvl2pPr>
            <a:lvl3pPr marL="715609" indent="0">
              <a:buNone/>
              <a:defRPr sz="1400" b="1"/>
            </a:lvl3pPr>
            <a:lvl4pPr marL="1073414" indent="0">
              <a:buNone/>
              <a:defRPr sz="1300" b="1"/>
            </a:lvl4pPr>
            <a:lvl5pPr marL="1431219" indent="0">
              <a:buNone/>
              <a:defRPr sz="1300" b="1"/>
            </a:lvl5pPr>
            <a:lvl6pPr marL="1789024" indent="0">
              <a:buNone/>
              <a:defRPr sz="1300" b="1"/>
            </a:lvl6pPr>
            <a:lvl7pPr marL="2146828" indent="0">
              <a:buNone/>
              <a:defRPr sz="1300" b="1"/>
            </a:lvl7pPr>
            <a:lvl8pPr marL="2504633" indent="0">
              <a:buNone/>
              <a:defRPr sz="1300" b="1"/>
            </a:lvl8pPr>
            <a:lvl9pPr marL="2862438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4" y="1630629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F5A67-2033-4AB5-8C16-6C3A353FBB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7906985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3112F1-EC97-40A3-AFFE-995B523328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9848705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EFC47-359E-42CB-99FF-899F76F975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9590481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72" y="205179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08" y="205179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472" y="1076648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7805" indent="0">
              <a:buNone/>
              <a:defRPr sz="900"/>
            </a:lvl2pPr>
            <a:lvl3pPr marL="715609" indent="0">
              <a:buNone/>
              <a:defRPr sz="800"/>
            </a:lvl3pPr>
            <a:lvl4pPr marL="1073414" indent="0">
              <a:buNone/>
              <a:defRPr sz="700"/>
            </a:lvl4pPr>
            <a:lvl5pPr marL="1431219" indent="0">
              <a:buNone/>
              <a:defRPr sz="700"/>
            </a:lvl5pPr>
            <a:lvl6pPr marL="1789024" indent="0">
              <a:buNone/>
              <a:defRPr sz="700"/>
            </a:lvl6pPr>
            <a:lvl7pPr marL="2146828" indent="0">
              <a:buNone/>
              <a:defRPr sz="700"/>
            </a:lvl7pPr>
            <a:lvl8pPr marL="2504633" indent="0">
              <a:buNone/>
              <a:defRPr sz="700"/>
            </a:lvl8pPr>
            <a:lvl9pPr marL="2862438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83EB1-57E9-4A86-A86E-651594F86C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82527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812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90" y="1504951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1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801688">
              <a:defRPr/>
            </a:lvl1pPr>
          </a:lstStyle>
          <a:p>
            <a:pPr>
              <a:defRPr/>
            </a:pPr>
            <a:fld id="{92811BF6-D188-42B7-AC81-311EDDABDF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0297362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877" y="3600342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877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7805" indent="0">
              <a:buNone/>
              <a:defRPr sz="2200"/>
            </a:lvl2pPr>
            <a:lvl3pPr marL="715609" indent="0">
              <a:buNone/>
              <a:defRPr sz="1900"/>
            </a:lvl3pPr>
            <a:lvl4pPr marL="1073414" indent="0">
              <a:buNone/>
              <a:defRPr sz="1600"/>
            </a:lvl4pPr>
            <a:lvl5pPr marL="1431219" indent="0">
              <a:buNone/>
              <a:defRPr sz="1600"/>
            </a:lvl5pPr>
            <a:lvl6pPr marL="1789024" indent="0">
              <a:buNone/>
              <a:defRPr sz="1600"/>
            </a:lvl6pPr>
            <a:lvl7pPr marL="2146828" indent="0">
              <a:buNone/>
              <a:defRPr sz="1600"/>
            </a:lvl7pPr>
            <a:lvl8pPr marL="2504633" indent="0">
              <a:buNone/>
              <a:defRPr sz="1600"/>
            </a:lvl8pPr>
            <a:lvl9pPr marL="2862438" indent="0">
              <a:buNone/>
              <a:defRPr sz="16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877" y="4025817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7805" indent="0">
              <a:buNone/>
              <a:defRPr sz="900"/>
            </a:lvl2pPr>
            <a:lvl3pPr marL="715609" indent="0">
              <a:buNone/>
              <a:defRPr sz="800"/>
            </a:lvl3pPr>
            <a:lvl4pPr marL="1073414" indent="0">
              <a:buNone/>
              <a:defRPr sz="700"/>
            </a:lvl4pPr>
            <a:lvl5pPr marL="1431219" indent="0">
              <a:buNone/>
              <a:defRPr sz="700"/>
            </a:lvl5pPr>
            <a:lvl6pPr marL="1789024" indent="0">
              <a:buNone/>
              <a:defRPr sz="700"/>
            </a:lvl6pPr>
            <a:lvl7pPr marL="2146828" indent="0">
              <a:buNone/>
              <a:defRPr sz="700"/>
            </a:lvl7pPr>
            <a:lvl8pPr marL="2504633" indent="0">
              <a:buNone/>
              <a:defRPr sz="700"/>
            </a:lvl8pPr>
            <a:lvl9pPr marL="2862438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3A018-E501-425B-80A0-48DA2678CB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978924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28A94-9858-4FE5-8E63-B484D0DA34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648617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62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48" y="367162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F8E7D-9A48-41A5-AD26-2533B5FA76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6006303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47" y="367162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47" y="1199754"/>
            <a:ext cx="7343979" cy="3627339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EBEF2-BF53-4544-880A-F7AC49F41C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969948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47" y="367162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54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2995" y="1199754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18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2995" y="3064718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46610-F3C5-43E7-8166-5B6936A04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5658930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47" y="367162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03E2F-1AC2-4AC7-AC1A-42456158BA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99510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6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6803" indent="0">
              <a:buNone/>
              <a:defRPr sz="1800" b="1"/>
            </a:lvl2pPr>
            <a:lvl3pPr marL="813603" indent="0">
              <a:buNone/>
              <a:defRPr sz="1600" b="1"/>
            </a:lvl3pPr>
            <a:lvl4pPr marL="1220401" indent="0">
              <a:buNone/>
              <a:defRPr sz="1400" b="1"/>
            </a:lvl4pPr>
            <a:lvl5pPr marL="1627201" indent="0">
              <a:buNone/>
              <a:defRPr sz="1400" b="1"/>
            </a:lvl5pPr>
            <a:lvl6pPr marL="2034006" indent="0">
              <a:buNone/>
              <a:defRPr sz="1400" b="1"/>
            </a:lvl6pPr>
            <a:lvl7pPr marL="2440808" indent="0">
              <a:buNone/>
              <a:defRPr sz="1400" b="1"/>
            </a:lvl7pPr>
            <a:lvl8pPr marL="2847605" indent="0">
              <a:buNone/>
              <a:defRPr sz="1400" b="1"/>
            </a:lvl8pPr>
            <a:lvl9pPr marL="3254409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72" y="115136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6803" indent="0">
              <a:buNone/>
              <a:defRPr sz="1800" b="1"/>
            </a:lvl2pPr>
            <a:lvl3pPr marL="813603" indent="0">
              <a:buNone/>
              <a:defRPr sz="1600" b="1"/>
            </a:lvl3pPr>
            <a:lvl4pPr marL="1220401" indent="0">
              <a:buNone/>
              <a:defRPr sz="1400" b="1"/>
            </a:lvl4pPr>
            <a:lvl5pPr marL="1627201" indent="0">
              <a:buNone/>
              <a:defRPr sz="1400" b="1"/>
            </a:lvl5pPr>
            <a:lvl6pPr marL="2034006" indent="0">
              <a:buNone/>
              <a:defRPr sz="1400" b="1"/>
            </a:lvl6pPr>
            <a:lvl7pPr marL="2440808" indent="0">
              <a:buNone/>
              <a:defRPr sz="1400" b="1"/>
            </a:lvl7pPr>
            <a:lvl8pPr marL="2847605" indent="0">
              <a:buNone/>
              <a:defRPr sz="1400" b="1"/>
            </a:lvl8pPr>
            <a:lvl9pPr marL="3254409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72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2CEEB16-1351-4C59-8A68-0C85FF941C48}" type="datetime1">
              <a:rPr lang="ru-RU"/>
              <a:pPr>
                <a:defRPr/>
              </a:pPr>
              <a:t>20.04.2021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80283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230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6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2" Type="http://schemas.openxmlformats.org/officeDocument/2006/relationships/slideLayout" Target="../slideLayouts/slideLayout45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slideLayout" Target="../slideLayouts/slideLayout5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slideLayout" Target="../slideLayouts/slideLayout7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4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8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611188" y="558800"/>
            <a:ext cx="763270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365" tIns="40683" rIns="81365" bIns="4068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611188" y="1492250"/>
            <a:ext cx="7632700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365" tIns="40683" rIns="81365" bIns="406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81365" tIns="40683" rIns="81365" bIns="40683" rtlCol="0" anchor="ctr"/>
          <a:lstStyle>
            <a:lvl1pPr algn="l" defTabSz="813603" eaLnBrk="1" fontAlgn="auto" hangingPunct="1">
              <a:spcBef>
                <a:spcPts val="0"/>
              </a:spcBef>
              <a:spcAft>
                <a:spcPts val="0"/>
              </a:spcAft>
              <a:defRPr sz="11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E95EAF25-06A7-4248-A9C9-7FA895FDF713}" type="datetime1">
              <a:rPr lang="ru-RU"/>
              <a:pPr>
                <a:defRPr/>
              </a:pPr>
              <a:t>20.04.2021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81365" tIns="40683" rIns="81365" bIns="40683" rtlCol="0" anchor="ctr"/>
          <a:lstStyle>
            <a:lvl1pPr algn="ctr" defTabSz="813603" eaLnBrk="1" fontAlgn="auto" hangingPunct="1">
              <a:spcBef>
                <a:spcPts val="0"/>
              </a:spcBef>
              <a:spcAft>
                <a:spcPts val="0"/>
              </a:spcAft>
              <a:defRPr sz="11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4225" y="4398963"/>
            <a:ext cx="503238" cy="512762"/>
          </a:xfrm>
          <a:prstGeom prst="rect">
            <a:avLst/>
          </a:prstGeom>
        </p:spPr>
        <p:txBody>
          <a:bodyPr vert="horz" wrap="square" lIns="81365" tIns="40683" rIns="81365" bIns="40683" numCol="1" anchor="ctr" anchorCtr="0" compatLnSpc="1">
            <a:prstTxWarp prst="textNoShape">
              <a:avLst/>
            </a:prstTxWarp>
          </a:bodyPr>
          <a:lstStyle>
            <a:lvl1pPr algn="ctr" defTabSz="812800" eaLnBrk="1" hangingPunct="1">
              <a:lnSpc>
                <a:spcPts val="1875"/>
              </a:lnSpc>
              <a:defRPr sz="21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7BC79F4-279F-45C9-841B-1EA3E040D3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26" r:id="rId1"/>
    <p:sldLayoutId id="2147487227" r:id="rId2"/>
    <p:sldLayoutId id="2147487228" r:id="rId3"/>
    <p:sldLayoutId id="2147487229" r:id="rId4"/>
    <p:sldLayoutId id="2147487230" r:id="rId5"/>
    <p:sldLayoutId id="2147487231" r:id="rId6"/>
    <p:sldLayoutId id="2147487232" r:id="rId7"/>
    <p:sldLayoutId id="2147487233" r:id="rId8"/>
    <p:sldLayoutId id="2147487234" r:id="rId9"/>
    <p:sldLayoutId id="2147487235" r:id="rId10"/>
    <p:sldLayoutId id="2147487236" r:id="rId11"/>
    <p:sldLayoutId id="2147487237" r:id="rId12"/>
    <p:sldLayoutId id="2147487238" r:id="rId13"/>
    <p:sldLayoutId id="2147487239" r:id="rId14"/>
    <p:sldLayoutId id="2147487240" r:id="rId15"/>
  </p:sldLayoutIdLst>
  <p:hf hdr="0" ftr="0" dt="0"/>
  <p:txStyles>
    <p:titleStyle>
      <a:lvl1pPr algn="l" defTabSz="812800" rtl="0" eaLnBrk="0" fontAlgn="base" hangingPunct="0">
        <a:spcBef>
          <a:spcPct val="0"/>
        </a:spcBef>
        <a:spcAft>
          <a:spcPct val="0"/>
        </a:spcAft>
        <a:defRPr sz="38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12800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2pPr>
      <a:lvl3pPr algn="l" defTabSz="812800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3pPr>
      <a:lvl4pPr algn="l" defTabSz="812800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4pPr>
      <a:lvl5pPr algn="l" defTabSz="812800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5pPr>
      <a:lvl6pPr marL="457200" algn="l" defTabSz="812800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6pPr>
      <a:lvl7pPr marL="914400" algn="l" defTabSz="812800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7pPr>
      <a:lvl8pPr marL="1371600" algn="l" defTabSz="812800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8pPr>
      <a:lvl9pPr marL="1828800" algn="l" defTabSz="812800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9pPr>
    </p:titleStyle>
    <p:bodyStyle>
      <a:lvl1pPr marL="282575" indent="-282575" algn="l" defTabSz="812800" rtl="0" eaLnBrk="0" fontAlgn="base" hangingPunct="0">
        <a:spcBef>
          <a:spcPct val="20000"/>
        </a:spcBef>
        <a:spcAft>
          <a:spcPct val="0"/>
        </a:spcAft>
        <a:buFont typeface="+mj-lt"/>
        <a:defRPr sz="2400" kern="1200">
          <a:solidFill>
            <a:srgbClr val="005AA9"/>
          </a:solidFill>
          <a:latin typeface="+mj-lt"/>
          <a:ea typeface="+mn-ea"/>
          <a:cs typeface="+mn-cs"/>
        </a:defRPr>
      </a:lvl1pPr>
      <a:lvl2pPr marL="282575" indent="174625" algn="l" defTabSz="812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rgbClr val="504F53"/>
          </a:solidFill>
          <a:latin typeface="+mj-lt"/>
          <a:ea typeface="+mn-ea"/>
          <a:cs typeface="+mn-cs"/>
        </a:defRPr>
      </a:lvl2pPr>
      <a:lvl3pPr marL="555625" indent="-201613" algn="l" defTabSz="812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319213" algn="just" defTabSz="812800" rtl="0" eaLnBrk="0" fontAlgn="base" hangingPunct="0">
        <a:lnSpc>
          <a:spcPts val="1900"/>
        </a:lnSpc>
        <a:spcBef>
          <a:spcPts val="400"/>
        </a:spcBef>
        <a:spcAft>
          <a:spcPct val="0"/>
        </a:spcAft>
        <a:buFont typeface="Arial" panose="020B0604020202020204" pitchFamily="34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119188" indent="709613" algn="l" defTabSz="812800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anose="020B0604020202020204" pitchFamily="34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237406" indent="-203402" algn="l" defTabSz="81360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44206" indent="-203402" algn="l" defTabSz="81360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51005" indent="-203402" algn="l" defTabSz="81360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57805" indent="-203402" algn="l" defTabSz="81360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6803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3603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0401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7201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4006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0808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47605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54409" algn="l" defTabSz="81360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366713"/>
            <a:ext cx="7343775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264" tIns="40632" rIns="81264" bIns="4063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2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200150"/>
            <a:ext cx="7343775" cy="362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264" tIns="40632" rIns="81264" bIns="4063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850" y="4530725"/>
            <a:ext cx="619125" cy="474663"/>
          </a:xfrm>
          <a:prstGeom prst="rect">
            <a:avLst/>
          </a:prstGeom>
        </p:spPr>
        <p:txBody>
          <a:bodyPr vert="horz" wrap="square" lIns="81264" tIns="40632" rIns="81264" bIns="40632" numCol="1" anchor="ctr" anchorCtr="0" compatLnSpc="1">
            <a:prstTxWarp prst="textNoShape">
              <a:avLst/>
            </a:prstTxWarp>
            <a:normAutofit/>
          </a:bodyPr>
          <a:lstStyle>
            <a:lvl1pPr algn="ctr" defTabSz="811213" eaLnBrk="1" hangingPunct="1">
              <a:lnSpc>
                <a:spcPts val="1875"/>
              </a:lnSpc>
              <a:defRPr sz="21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E891F72-F14B-443B-B436-E287CC8CFB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156" r:id="rId1"/>
    <p:sldLayoutId id="2147487157" r:id="rId2"/>
    <p:sldLayoutId id="2147487158" r:id="rId3"/>
    <p:sldLayoutId id="2147487159" r:id="rId4"/>
    <p:sldLayoutId id="2147487160" r:id="rId5"/>
    <p:sldLayoutId id="2147487161" r:id="rId6"/>
    <p:sldLayoutId id="2147487162" r:id="rId7"/>
    <p:sldLayoutId id="2147487163" r:id="rId8"/>
    <p:sldLayoutId id="2147487164" r:id="rId9"/>
    <p:sldLayoutId id="2147487165" r:id="rId10"/>
    <p:sldLayoutId id="2147487166" r:id="rId11"/>
    <p:sldLayoutId id="2147487167" r:id="rId12"/>
    <p:sldLayoutId id="2147487168" r:id="rId13"/>
    <p:sldLayoutId id="2147487169" r:id="rId14"/>
  </p:sldLayoutIdLst>
  <p:hf hdr="0" ftr="0" dt="0"/>
  <p:txStyles>
    <p:titleStyle>
      <a:lvl1pPr algn="l" defTabSz="811213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1213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1213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1213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1213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6168" algn="l" defTabSz="81252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2340" algn="l" defTabSz="81252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68524" algn="l" defTabSz="81252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4697" algn="l" defTabSz="81252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2575" indent="-282575" algn="l" defTabSz="811213" rtl="0" eaLnBrk="0" fontAlgn="base" hangingPunct="0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2575" indent="71438" algn="l" defTabSz="8112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1900">
          <a:solidFill>
            <a:srgbClr val="504F53"/>
          </a:solidFill>
          <a:latin typeface="+mn-lt"/>
        </a:defRPr>
      </a:lvl2pPr>
      <a:lvl3pPr marL="554038" indent="-201613" algn="l" defTabSz="8112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6188" indent="-965200" algn="just" defTabSz="811213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panose="020B0604020202020204" pitchFamily="34" charset="0"/>
        <a:defRPr sz="1300">
          <a:solidFill>
            <a:srgbClr val="504F53"/>
          </a:solidFill>
          <a:latin typeface="+mn-lt"/>
        </a:defRPr>
      </a:lvl4pPr>
      <a:lvl5pPr marL="1117600" indent="306388" algn="l" defTabSz="811213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panose="020B0604020202020204" pitchFamily="34" charset="0"/>
        <a:defRPr sz="1100">
          <a:solidFill>
            <a:srgbClr val="8D8C90"/>
          </a:solidFill>
          <a:latin typeface="+mn-lt"/>
        </a:defRPr>
      </a:lvl5pPr>
      <a:lvl6pPr marL="1474165" indent="306708" algn="l" defTabSz="81252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30338" indent="306708" algn="l" defTabSz="81252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6515" indent="306708" algn="l" defTabSz="81252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42693" indent="306708" algn="l" defTabSz="81252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234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168" algn="l" defTabSz="71234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2340" algn="l" defTabSz="71234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8524" algn="l" defTabSz="71234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4697" algn="l" defTabSz="71234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0872" algn="l" defTabSz="71234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7048" algn="l" defTabSz="71234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3220" algn="l" defTabSz="71234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9393" algn="l" defTabSz="71234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366713"/>
            <a:ext cx="7343775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300" tIns="40650" rIns="81300" bIns="406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6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200150"/>
            <a:ext cx="7343775" cy="362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300" tIns="40650" rIns="81300" bIns="406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850" y="4530725"/>
            <a:ext cx="619125" cy="474663"/>
          </a:xfrm>
          <a:prstGeom prst="rect">
            <a:avLst/>
          </a:prstGeom>
        </p:spPr>
        <p:txBody>
          <a:bodyPr vert="horz" wrap="square" lIns="81300" tIns="40650" rIns="81300" bIns="40650" numCol="1" anchor="ctr" anchorCtr="0" compatLnSpc="1">
            <a:prstTxWarp prst="textNoShape">
              <a:avLst/>
            </a:prstTxWarp>
            <a:normAutofit/>
          </a:bodyPr>
          <a:lstStyle>
            <a:lvl1pPr algn="ctr" defTabSz="812800" eaLnBrk="1" hangingPunct="1">
              <a:lnSpc>
                <a:spcPts val="1875"/>
              </a:lnSpc>
              <a:defRPr sz="21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CE6BFA0-DAE3-495D-A04E-F20CB0F5AA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170" r:id="rId1"/>
    <p:sldLayoutId id="2147487171" r:id="rId2"/>
    <p:sldLayoutId id="2147487172" r:id="rId3"/>
    <p:sldLayoutId id="2147487173" r:id="rId4"/>
    <p:sldLayoutId id="2147487174" r:id="rId5"/>
    <p:sldLayoutId id="2147487175" r:id="rId6"/>
    <p:sldLayoutId id="2147487176" r:id="rId7"/>
    <p:sldLayoutId id="2147487177" r:id="rId8"/>
    <p:sldLayoutId id="2147487178" r:id="rId9"/>
    <p:sldLayoutId id="2147487179" r:id="rId10"/>
    <p:sldLayoutId id="2147487180" r:id="rId11"/>
    <p:sldLayoutId id="2147487181" r:id="rId12"/>
    <p:sldLayoutId id="2147487182" r:id="rId13"/>
    <p:sldLayoutId id="2147487183" r:id="rId14"/>
  </p:sldLayoutIdLst>
  <p:hf hdr="0" ftr="0" dt="0"/>
  <p:txStyles>
    <p:titleStyle>
      <a:lvl1pPr algn="l" defTabSz="812800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2800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2800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2800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2800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6330" algn="l" defTabSz="81288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2661" algn="l" defTabSz="81288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69005" algn="l" defTabSz="81288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5339" algn="l" defTabSz="81288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2575" indent="-282575" algn="l" defTabSz="812800" rtl="0" eaLnBrk="0" fontAlgn="base" hangingPunct="0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2575" indent="71438" algn="l" defTabSz="812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1900">
          <a:solidFill>
            <a:srgbClr val="504F53"/>
          </a:solidFill>
          <a:latin typeface="+mn-lt"/>
        </a:defRPr>
      </a:lvl2pPr>
      <a:lvl3pPr marL="554038" indent="-201613" algn="l" defTabSz="812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6188" indent="-965200" algn="just" defTabSz="812800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panose="020B0604020202020204" pitchFamily="34" charset="0"/>
        <a:defRPr sz="1300">
          <a:solidFill>
            <a:srgbClr val="504F53"/>
          </a:solidFill>
          <a:latin typeface="+mn-lt"/>
        </a:defRPr>
      </a:lvl4pPr>
      <a:lvl5pPr marL="1117600" indent="306388" algn="l" defTabSz="812800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panose="020B0604020202020204" pitchFamily="34" charset="0"/>
        <a:defRPr sz="1100">
          <a:solidFill>
            <a:srgbClr val="8D8C90"/>
          </a:solidFill>
          <a:latin typeface="+mn-lt"/>
        </a:defRPr>
      </a:lvl5pPr>
      <a:lvl6pPr marL="1474829" indent="306846" algn="l" defTabSz="81288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31163" indent="306846" algn="l" defTabSz="81288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7499" indent="306846" algn="l" defTabSz="81288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43839" indent="306846" algn="l" defTabSz="81288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266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330" algn="l" defTabSz="71266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2661" algn="l" defTabSz="71266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005" algn="l" defTabSz="71266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5339" algn="l" defTabSz="71266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1674" algn="l" defTabSz="71266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8011" algn="l" defTabSz="71266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4345" algn="l" defTabSz="71266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0678" algn="l" defTabSz="71266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366713"/>
            <a:ext cx="7343775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348" tIns="40674" rIns="81348" bIns="4067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100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200150"/>
            <a:ext cx="7343775" cy="362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348" tIns="40674" rIns="81348" bIns="406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850" y="4530725"/>
            <a:ext cx="619125" cy="474663"/>
          </a:xfrm>
          <a:prstGeom prst="rect">
            <a:avLst/>
          </a:prstGeom>
        </p:spPr>
        <p:txBody>
          <a:bodyPr vert="horz" wrap="square" lIns="81348" tIns="40674" rIns="81348" bIns="40674" numCol="1" anchor="ctr" anchorCtr="0" compatLnSpc="1">
            <a:prstTxWarp prst="textNoShape">
              <a:avLst/>
            </a:prstTxWarp>
            <a:normAutofit/>
          </a:bodyPr>
          <a:lstStyle>
            <a:lvl1pPr algn="ctr" defTabSz="812800" eaLnBrk="1" hangingPunct="1">
              <a:lnSpc>
                <a:spcPts val="1875"/>
              </a:lnSpc>
              <a:defRPr sz="21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C9322A6-B692-4491-9DE7-4944BC6B26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184" r:id="rId1"/>
    <p:sldLayoutId id="2147487185" r:id="rId2"/>
    <p:sldLayoutId id="2147487186" r:id="rId3"/>
    <p:sldLayoutId id="2147487187" r:id="rId4"/>
    <p:sldLayoutId id="2147487188" r:id="rId5"/>
    <p:sldLayoutId id="2147487189" r:id="rId6"/>
    <p:sldLayoutId id="2147487190" r:id="rId7"/>
    <p:sldLayoutId id="2147487191" r:id="rId8"/>
    <p:sldLayoutId id="2147487192" r:id="rId9"/>
    <p:sldLayoutId id="2147487193" r:id="rId10"/>
    <p:sldLayoutId id="2147487194" r:id="rId11"/>
    <p:sldLayoutId id="2147487195" r:id="rId12"/>
    <p:sldLayoutId id="2147487196" r:id="rId13"/>
    <p:sldLayoutId id="2147487197" r:id="rId14"/>
  </p:sldLayoutIdLst>
  <p:hf hdr="0" ftr="0" dt="0"/>
  <p:txStyles>
    <p:titleStyle>
      <a:lvl1pPr algn="l" defTabSz="812800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2800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2800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2800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2800" rtl="0" eaLnBrk="0" fontAlgn="base" hangingPunct="0">
        <a:lnSpc>
          <a:spcPts val="4063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6546" algn="l" defTabSz="81337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3089" algn="l" defTabSz="81337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69648" algn="l" defTabSz="81337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6195" algn="l" defTabSz="81337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2575" indent="-282575" algn="l" defTabSz="812800" rtl="0" eaLnBrk="0" fontAlgn="base" hangingPunct="0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2575" indent="73025" algn="l" defTabSz="812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1900">
          <a:solidFill>
            <a:srgbClr val="504F53"/>
          </a:solidFill>
          <a:latin typeface="+mn-lt"/>
        </a:defRPr>
      </a:lvl2pPr>
      <a:lvl3pPr marL="555625" indent="-201613" algn="l" defTabSz="812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7775" indent="-966788" algn="just" defTabSz="812800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panose="020B0604020202020204" pitchFamily="34" charset="0"/>
        <a:defRPr sz="1300">
          <a:solidFill>
            <a:srgbClr val="504F53"/>
          </a:solidFill>
          <a:latin typeface="+mn-lt"/>
        </a:defRPr>
      </a:lvl4pPr>
      <a:lvl5pPr marL="1117600" indent="306388" algn="l" defTabSz="812800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panose="020B0604020202020204" pitchFamily="34" charset="0"/>
        <a:defRPr sz="1100">
          <a:solidFill>
            <a:srgbClr val="8D8C90"/>
          </a:solidFill>
          <a:latin typeface="+mn-lt"/>
        </a:defRPr>
      </a:lvl5pPr>
      <a:lvl6pPr marL="1475716" indent="307030" algn="l" defTabSz="81337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32265" indent="307030" algn="l" defTabSz="81337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8815" indent="307030" algn="l" defTabSz="81337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45368" indent="307030" algn="l" defTabSz="81337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308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546" algn="l" defTabSz="71308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089" algn="l" defTabSz="71308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648" algn="l" defTabSz="71308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195" algn="l" defTabSz="71308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2745" algn="l" defTabSz="71308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296" algn="l" defTabSz="71308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5845" algn="l" defTabSz="71308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2392" algn="l" defTabSz="71308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366713"/>
            <a:ext cx="7343775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509" tIns="40755" rIns="81509" bIns="4075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4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200150"/>
            <a:ext cx="7343775" cy="362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509" tIns="40755" rIns="81509" bIns="4075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850" y="4530725"/>
            <a:ext cx="619125" cy="474663"/>
          </a:xfrm>
          <a:prstGeom prst="rect">
            <a:avLst/>
          </a:prstGeom>
        </p:spPr>
        <p:txBody>
          <a:bodyPr vert="horz" wrap="square" lIns="81509" tIns="40755" rIns="81509" bIns="40755" numCol="1" anchor="ctr" anchorCtr="0" compatLnSpc="1">
            <a:prstTxWarp prst="textNoShape">
              <a:avLst/>
            </a:prstTxWarp>
            <a:normAutofit/>
          </a:bodyPr>
          <a:lstStyle>
            <a:lvl1pPr algn="ctr" defTabSz="814388" eaLnBrk="1" hangingPunct="1">
              <a:lnSpc>
                <a:spcPts val="1875"/>
              </a:lnSpc>
              <a:defRPr sz="21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CA78BB2-7B9C-4FD7-9160-0CF215EC5E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198" r:id="rId1"/>
    <p:sldLayoutId id="2147487199" r:id="rId2"/>
    <p:sldLayoutId id="2147487200" r:id="rId3"/>
    <p:sldLayoutId id="2147487201" r:id="rId4"/>
    <p:sldLayoutId id="2147487202" r:id="rId5"/>
    <p:sldLayoutId id="2147487203" r:id="rId6"/>
    <p:sldLayoutId id="2147487204" r:id="rId7"/>
    <p:sldLayoutId id="2147487205" r:id="rId8"/>
    <p:sldLayoutId id="2147487206" r:id="rId9"/>
    <p:sldLayoutId id="2147487207" r:id="rId10"/>
    <p:sldLayoutId id="2147487208" r:id="rId11"/>
    <p:sldLayoutId id="2147487209" r:id="rId12"/>
    <p:sldLayoutId id="2147487210" r:id="rId13"/>
    <p:sldLayoutId id="2147487211" r:id="rId14"/>
  </p:sldLayoutIdLst>
  <p:hf hdr="0" ftr="0" dt="0"/>
  <p:txStyles>
    <p:titleStyle>
      <a:lvl1pPr algn="l" defTabSz="814388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4388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4388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4388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7266"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4529"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71804"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9071"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2575" indent="-282575" algn="l" defTabSz="814388" rtl="0" eaLnBrk="0" fontAlgn="base" hangingPunct="0">
        <a:spcBef>
          <a:spcPct val="20000"/>
        </a:spcBef>
        <a:spcAft>
          <a:spcPct val="0"/>
        </a:spcAft>
        <a:buFont typeface="+mj-lt"/>
        <a:defRPr sz="2800">
          <a:solidFill>
            <a:srgbClr val="005AA9"/>
          </a:solidFill>
          <a:latin typeface="+mn-lt"/>
          <a:ea typeface="+mn-ea"/>
          <a:cs typeface="+mn-cs"/>
        </a:defRPr>
      </a:lvl1pPr>
      <a:lvl2pPr marL="282575" indent="73025" algn="l" defTabSz="81438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1900">
          <a:solidFill>
            <a:srgbClr val="504F53"/>
          </a:solidFill>
          <a:latin typeface="+mn-lt"/>
        </a:defRPr>
      </a:lvl2pPr>
      <a:lvl3pPr marL="555625" indent="-203200" algn="l" defTabSz="81438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9363" indent="-968375" algn="just" defTabSz="814388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panose="020B0604020202020204" pitchFamily="34" charset="0"/>
        <a:defRPr sz="1300">
          <a:solidFill>
            <a:srgbClr val="504F53"/>
          </a:solidFill>
          <a:latin typeface="+mn-lt"/>
        </a:defRPr>
      </a:lvl4pPr>
      <a:lvl5pPr marL="1120775" indent="306388" algn="l" defTabSz="814388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panose="020B0604020202020204" pitchFamily="34" charset="0"/>
        <a:defRPr sz="1100">
          <a:solidFill>
            <a:srgbClr val="8D8C90"/>
          </a:solidFill>
          <a:latin typeface="+mn-lt"/>
        </a:defRPr>
      </a:lvl5pPr>
      <a:lvl6pPr marL="1478689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35957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93225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50492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7266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4529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1804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9071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6338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43605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00873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8140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366713"/>
            <a:ext cx="7343775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6148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200150"/>
            <a:ext cx="7343775" cy="362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850" y="4530725"/>
            <a:ext cx="619125" cy="474663"/>
          </a:xfrm>
          <a:prstGeom prst="rect">
            <a:avLst/>
          </a:prstGeom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  <a:normAutofit/>
          </a:bodyPr>
          <a:lstStyle>
            <a:lvl1pPr algn="ctr" defTabSz="815975" eaLnBrk="1" hangingPunct="1">
              <a:lnSpc>
                <a:spcPts val="1875"/>
              </a:lnSpc>
              <a:defRPr sz="21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BEA7FAE-3E21-41AF-89E8-C75AC82207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12" r:id="rId1"/>
    <p:sldLayoutId id="2147487213" r:id="rId2"/>
    <p:sldLayoutId id="2147487214" r:id="rId3"/>
    <p:sldLayoutId id="2147487215" r:id="rId4"/>
    <p:sldLayoutId id="2147487216" r:id="rId5"/>
    <p:sldLayoutId id="2147487217" r:id="rId6"/>
    <p:sldLayoutId id="2147487218" r:id="rId7"/>
    <p:sldLayoutId id="2147487219" r:id="rId8"/>
    <p:sldLayoutId id="2147487220" r:id="rId9"/>
    <p:sldLayoutId id="2147487221" r:id="rId10"/>
    <p:sldLayoutId id="2147487222" r:id="rId11"/>
    <p:sldLayoutId id="2147487223" r:id="rId12"/>
    <p:sldLayoutId id="2147487224" r:id="rId13"/>
    <p:sldLayoutId id="2147487225" r:id="rId14"/>
  </p:sldLayoutIdLst>
  <p:hf hdr="0" ftr="0" dt="0"/>
  <p:txStyles>
    <p:titleStyle>
      <a:lvl1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7805"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5609"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73414"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31219" algn="l" defTabSz="816242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4163" indent="-284163" algn="l" defTabSz="815975" rtl="0" eaLnBrk="0" fontAlgn="base" hangingPunct="0">
        <a:spcBef>
          <a:spcPct val="20000"/>
        </a:spcBef>
        <a:spcAft>
          <a:spcPct val="0"/>
        </a:spcAft>
        <a:buFont typeface="+mj-lt"/>
        <a:defRPr sz="2800">
          <a:solidFill>
            <a:srgbClr val="005AA9"/>
          </a:solidFill>
          <a:latin typeface="+mn-lt"/>
          <a:ea typeface="+mn-ea"/>
          <a:cs typeface="+mn-cs"/>
        </a:defRPr>
      </a:lvl1pPr>
      <a:lvl2pPr marL="284163" indent="73025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1900">
          <a:solidFill>
            <a:srgbClr val="504F53"/>
          </a:solidFill>
          <a:latin typeface="+mn-lt"/>
        </a:defRPr>
      </a:lvl2pPr>
      <a:lvl3pPr marL="557213" indent="-2032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50950" indent="-969963" algn="just" defTabSz="815975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panose="020B0604020202020204" pitchFamily="34" charset="0"/>
        <a:defRPr sz="1300">
          <a:solidFill>
            <a:srgbClr val="504F53"/>
          </a:solidFill>
          <a:latin typeface="+mn-lt"/>
        </a:defRPr>
      </a:lvl4pPr>
      <a:lvl5pPr marL="1122363" indent="307975" algn="l" defTabSz="815975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panose="020B0604020202020204" pitchFamily="34" charset="0"/>
        <a:defRPr sz="1100">
          <a:solidFill>
            <a:srgbClr val="8D8C90"/>
          </a:solidFill>
          <a:latin typeface="+mn-lt"/>
        </a:defRPr>
      </a:lvl5pPr>
      <a:lvl6pPr marL="1480914" indent="308110" algn="l" defTabSz="816242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38719" indent="308110" algn="l" defTabSz="816242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96523" indent="308110" algn="l" defTabSz="816242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54328" indent="308110" algn="l" defTabSz="816242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7805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5609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3414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31219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9024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46828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04633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62438" algn="l" defTabSz="7156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ольник 3"/>
          <p:cNvSpPr>
            <a:spLocks noChangeArrowheads="1"/>
          </p:cNvSpPr>
          <p:nvPr/>
        </p:nvSpPr>
        <p:spPr bwMode="auto">
          <a:xfrm>
            <a:off x="4187232" y="4670425"/>
            <a:ext cx="491724" cy="274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3784" tIns="51897" rIns="103784" bIns="51897">
            <a:spAutoFit/>
          </a:bodyPr>
          <a:lstStyle>
            <a:lvl1pPr defTabSz="1011238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defTabSz="1011238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defTabSz="1011238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defTabSz="1011238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defTabSz="1011238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062163" indent="193675" defTabSz="101123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519363" indent="193675" defTabSz="101123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976563" indent="193675" defTabSz="101123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433763" indent="193675" defTabSz="101123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1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</a:t>
            </a:r>
            <a:endParaRPr lang="ru-RU" altLang="ru-RU" sz="11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55" name="Заголовок 1"/>
          <p:cNvSpPr>
            <a:spLocks noGrp="1"/>
          </p:cNvSpPr>
          <p:nvPr>
            <p:ph type="ctrTitle"/>
          </p:nvPr>
        </p:nvSpPr>
        <p:spPr>
          <a:xfrm>
            <a:off x="142875" y="2389188"/>
            <a:ext cx="8497888" cy="1214437"/>
          </a:xfrm>
        </p:spPr>
        <p:txBody>
          <a:bodyPr/>
          <a:lstStyle/>
          <a:p>
            <a:pPr algn="ctr" defTabSz="1011238" eaLnBrk="1" hangingPunct="1"/>
            <a:r>
              <a:rPr lang="ru-RU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налоговой базы по имущественным налогам физических лиц»</a:t>
            </a:r>
            <a:endParaRPr lang="ru-RU" alt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450" y="1924050"/>
            <a:ext cx="6408738" cy="647700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УПРАВЛЕНИЕ ФЕДЕРАЛЬНОЙ НАЛОГОВОЙ СЛУЖБЫ ПО                                 Г. СЕВАСТОПОЛЮ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55650" y="3849688"/>
            <a:ext cx="7561263" cy="574675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Докладчик: </a:t>
            </a:r>
            <a:r>
              <a:rPr lang="ru-RU" sz="14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Хабаров Андрей Александрович, </a:t>
            </a:r>
            <a:endParaRPr lang="ru-RU" sz="14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1043056" eaLnBrk="1" fontAlgn="auto" hangingPunct="1"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заместитель начальника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отдела камерального контроля в сфере налогообложения имущества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42515D-5A27-400F-98F9-8AF04A0AB250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96142" y="1006738"/>
            <a:ext cx="77768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НАЛОГОВАЯ БАЗА </a:t>
            </a:r>
            <a: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определяется </a:t>
            </a:r>
            <a: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отношении каждого объекта налогообложения как его </a:t>
            </a:r>
            <a:r>
              <a:rPr 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кадастровая стоимость, </a:t>
            </a:r>
            <a: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внесенная в Единый государственный реестр недвижимости и подлежащая применению </a:t>
            </a:r>
            <a:r>
              <a:rPr 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 января года, являющегося налоговым </a:t>
            </a:r>
            <a:r>
              <a:rPr 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периодом</a:t>
            </a:r>
          </a:p>
          <a:p>
            <a:pPr algn="just"/>
            <a:endParaRPr lang="ru-RU" sz="18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вновь образованных </a:t>
            </a:r>
            <a:r>
              <a:rPr 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 налогообложения</a:t>
            </a:r>
          </a:p>
          <a:p>
            <a:pPr algn="just"/>
            <a: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налоговая </a:t>
            </a:r>
            <a: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база </a:t>
            </a:r>
            <a: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определяется </a:t>
            </a:r>
            <a: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его </a:t>
            </a:r>
            <a:r>
              <a:rPr 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кадастровая стоимость на день внесения </a:t>
            </a:r>
            <a: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Единый государственный реестр недвижимости сведений, являющихся основанием для определения кадастровой стоимости такого объекта.</a:t>
            </a:r>
            <a:endParaRPr lang="ru-RU" sz="1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443448"/>
            <a:ext cx="8366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cap="all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Налог </a:t>
            </a:r>
            <a:r>
              <a:rPr lang="ru-RU" sz="2800" b="1" cap="all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имущество физических лиц</a:t>
            </a:r>
            <a:endParaRPr lang="ru-RU" sz="2800" b="1" dirty="0" smtClean="0">
              <a:solidFill>
                <a:schemeClr val="tx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22870" y="3879919"/>
            <a:ext cx="64136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кадастровой стоимости </a:t>
            </a:r>
            <a:r>
              <a:rPr lang="ru-R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объекта налогообложения в течение налогового периода не учитывается при определении налоговой базы в этом и предыдущих налоговых </a:t>
            </a:r>
            <a: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периодах</a:t>
            </a:r>
            <a:endParaRPr lang="ru-RU" sz="1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3879919"/>
            <a:ext cx="1728192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ВАЖНО!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683568" y="4239959"/>
            <a:ext cx="792088" cy="433368"/>
          </a:xfrm>
          <a:prstGeom prst="rightArrow">
            <a:avLst/>
          </a:prstGeom>
          <a:solidFill>
            <a:srgbClr val="C0000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611560" y="3869060"/>
            <a:ext cx="74168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35973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42515D-5A27-400F-98F9-8AF04A0AB250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712050"/>
              </p:ext>
            </p:extLst>
          </p:nvPr>
        </p:nvGraphicFramePr>
        <p:xfrm>
          <a:off x="539553" y="1563638"/>
          <a:ext cx="7675866" cy="32239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94597"/>
                <a:gridCol w="1810381"/>
                <a:gridCol w="2070888"/>
              </a:tblGrid>
              <a:tr h="382174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Объект налогообложения</a:t>
                      </a:r>
                      <a:endParaRPr lang="ru-RU" sz="13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75" marR="5375" marT="5375" marB="0" anchor="ctr"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всех </a:t>
                      </a:r>
                      <a:r>
                        <a:rPr lang="ru-RU" sz="130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налогоплательщиков</a:t>
                      </a:r>
                      <a:endParaRPr lang="ru-RU" sz="13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75" marR="5375" marT="537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Дополнительно</a:t>
                      </a:r>
                      <a:endParaRPr lang="ru-RU" sz="13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75" marR="5375" marT="5375" marB="0" anchor="ctr">
                    <a:solidFill>
                      <a:schemeClr val="accent1"/>
                    </a:solidFill>
                  </a:tcPr>
                </a:tc>
              </a:tr>
              <a:tr h="6775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физических лиц, имеющих трех и более несовершеннолетних </a:t>
                      </a:r>
                      <a:r>
                        <a:rPr lang="ru-RU" sz="130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детей на каждого ребенка</a:t>
                      </a:r>
                      <a:endParaRPr lang="ru-RU" sz="13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75" marR="5375" marT="5375" marB="0" anchor="ctr">
                    <a:solidFill>
                      <a:schemeClr val="accent1"/>
                    </a:solidFill>
                  </a:tcPr>
                </a:tc>
              </a:tr>
              <a:tr h="25443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Квартира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75" marR="5375" marT="5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</a:t>
                      </a:r>
                      <a:r>
                        <a:rPr lang="ru-RU" sz="2000" u="none" strike="noStrike" baseline="30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75" marR="5375" marT="5375" marB="0" anchor="ctr"/>
                </a:tc>
                <a:tc>
                  <a:txBody>
                    <a:bodyPr/>
                    <a:lstStyle/>
                    <a:p>
                      <a:pPr marL="0" marR="0" indent="0" algn="ctr" defTabSz="813603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</a:t>
                      </a:r>
                      <a:r>
                        <a:rPr lang="ru-RU" sz="2000" u="none" strike="noStrike" baseline="30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75" marR="5375" marT="5375" marB="0" anchor="ctr"/>
                </a:tc>
              </a:tr>
              <a:tr h="25443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Часть жилого дома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75" marR="5375" marT="537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13603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</a:t>
                      </a:r>
                      <a:r>
                        <a:rPr lang="ru-RU" sz="2000" u="none" strike="noStrike" baseline="30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75" marR="5375" marT="537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13603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</a:t>
                      </a:r>
                      <a:r>
                        <a:rPr lang="ru-RU" sz="2000" u="none" strike="noStrike" baseline="30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75" marR="5375" marT="537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5443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Комната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75" marR="5375" marT="5375" marB="0" anchor="ctr"/>
                </a:tc>
                <a:tc>
                  <a:txBody>
                    <a:bodyPr/>
                    <a:lstStyle/>
                    <a:p>
                      <a:pPr marL="0" marR="0" indent="0" algn="ctr" defTabSz="813603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</a:t>
                      </a:r>
                      <a:r>
                        <a:rPr lang="ru-RU" sz="2000" u="none" strike="noStrike" baseline="30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75" marR="5375" marT="5375" marB="0" anchor="ctr"/>
                </a:tc>
                <a:tc>
                  <a:txBody>
                    <a:bodyPr/>
                    <a:lstStyle/>
                    <a:p>
                      <a:pPr marL="0" marR="0" indent="0" algn="ctr" defTabSz="813603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</a:t>
                      </a:r>
                      <a:r>
                        <a:rPr lang="ru-RU" sz="2000" u="none" strike="noStrike" baseline="30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75" marR="5375" marT="5375" marB="0" anchor="ctr"/>
                </a:tc>
              </a:tr>
              <a:tr h="25443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Часть квартиры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75" marR="5375" marT="537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13603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</a:t>
                      </a:r>
                      <a:r>
                        <a:rPr lang="ru-RU" sz="2000" u="none" strike="noStrike" baseline="30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75" marR="5375" marT="537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13603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</a:t>
                      </a:r>
                      <a:r>
                        <a:rPr lang="ru-RU" sz="2000" u="none" strike="noStrike" baseline="30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75" marR="5375" marT="537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5443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Жилой дом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75" marR="5375" marT="5375" marB="0" anchor="ctr"/>
                </a:tc>
                <a:tc>
                  <a:txBody>
                    <a:bodyPr/>
                    <a:lstStyle/>
                    <a:p>
                      <a:pPr marL="0" marR="0" indent="0" algn="ctr" defTabSz="813603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ru-RU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</a:t>
                      </a:r>
                      <a:r>
                        <a:rPr lang="ru-RU" sz="2000" u="none" strike="noStrike" baseline="30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75" marR="5375" marT="5375" marB="0" anchor="ctr"/>
                </a:tc>
                <a:tc>
                  <a:txBody>
                    <a:bodyPr/>
                    <a:lstStyle/>
                    <a:p>
                      <a:pPr marL="0" marR="0" indent="0" algn="ctr" defTabSz="813603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</a:t>
                      </a:r>
                      <a:r>
                        <a:rPr lang="ru-RU" sz="2000" u="none" strike="noStrike" baseline="30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75" marR="5375" marT="5375" marB="0" anchor="ctr"/>
                </a:tc>
              </a:tr>
              <a:tr h="40444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недвижимый комплекс, в состав которого входит хотя бы один жилой дом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75" marR="5375" marT="537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рублей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75" marR="5375" marT="537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75" marR="5375" marT="537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67544" y="483518"/>
            <a:ext cx="8366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cap="all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Налог </a:t>
            </a:r>
            <a:r>
              <a:rPr lang="ru-RU" sz="2800" b="1" cap="all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имущество физических лиц</a:t>
            </a:r>
            <a:endParaRPr lang="ru-RU" sz="2800" b="1" dirty="0" smtClean="0">
              <a:solidFill>
                <a:schemeClr val="tx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978863"/>
            <a:ext cx="80648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НАЛОГОВАЯ БАЗА уменьшается на величину 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кадастровой стоимости определенной площади объекта жилой 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недвижимости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9787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1C28E73-5C82-4A98-B7CA-1AC8F30DDCFA}" type="slidenum">
              <a:rPr lang="ru-RU" altLang="ru-RU" smtClean="0"/>
              <a:pPr/>
              <a:t>12</a:t>
            </a:fld>
            <a:endParaRPr lang="ru-RU" altLang="ru-RU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771550"/>
            <a:ext cx="74888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chemeClr val="tx2"/>
                </a:solidFill>
              </a:rPr>
              <a:t>Приказ ФНС России от 14.11.2017 </a:t>
            </a:r>
            <a:r>
              <a:rPr lang="ru-RU" sz="1800" dirty="0" smtClean="0">
                <a:solidFill>
                  <a:schemeClr val="tx2"/>
                </a:solidFill>
              </a:rPr>
              <a:t>№ </a:t>
            </a:r>
            <a:r>
              <a:rPr lang="ru-RU" sz="1800" dirty="0">
                <a:solidFill>
                  <a:schemeClr val="tx2"/>
                </a:solidFill>
              </a:rPr>
              <a:t>ММВ-7-21/897@ </a:t>
            </a:r>
            <a:endParaRPr lang="ru-RU" sz="1800" dirty="0" smtClean="0">
              <a:solidFill>
                <a:schemeClr val="tx2"/>
              </a:solidFill>
            </a:endParaRPr>
          </a:p>
          <a:p>
            <a:r>
              <a:rPr lang="ru-RU" sz="1800" dirty="0" smtClean="0">
                <a:solidFill>
                  <a:schemeClr val="tx2"/>
                </a:solidFill>
              </a:rPr>
              <a:t>«Об </a:t>
            </a:r>
            <a:r>
              <a:rPr lang="ru-RU" sz="1800" dirty="0">
                <a:solidFill>
                  <a:schemeClr val="tx2"/>
                </a:solidFill>
              </a:rPr>
              <a:t>утверждении формы заявления о предоставлении налоговой льготы по транспортному налогу, земельному налогу, налогу на имущество физических лиц, порядка ее заполнения и формата представления заявления о предоставлении налоговой льготы в электронной </a:t>
            </a:r>
            <a:r>
              <a:rPr lang="ru-RU" sz="1800" dirty="0" smtClean="0">
                <a:solidFill>
                  <a:schemeClr val="tx2"/>
                </a:solidFill>
              </a:rPr>
              <a:t>форме»</a:t>
            </a:r>
            <a:endParaRPr lang="ru-RU" sz="1800" dirty="0">
              <a:solidFill>
                <a:schemeClr val="tx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931790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chemeClr val="tx2"/>
                </a:solidFill>
              </a:rPr>
              <a:t>Приказ ФНС России от 13.07.2015 </a:t>
            </a:r>
            <a:r>
              <a:rPr lang="ru-RU" sz="1800" dirty="0" smtClean="0">
                <a:solidFill>
                  <a:schemeClr val="tx2"/>
                </a:solidFill>
              </a:rPr>
              <a:t>№ </a:t>
            </a:r>
            <a:r>
              <a:rPr lang="ru-RU" sz="1800" dirty="0">
                <a:solidFill>
                  <a:schemeClr val="tx2"/>
                </a:solidFill>
              </a:rPr>
              <a:t>ММВ-7-11/280@ </a:t>
            </a:r>
            <a:endParaRPr lang="ru-RU" sz="1800" dirty="0" smtClean="0">
              <a:solidFill>
                <a:schemeClr val="tx2"/>
              </a:solidFill>
            </a:endParaRPr>
          </a:p>
          <a:p>
            <a:r>
              <a:rPr lang="ru-RU" sz="1800" dirty="0" smtClean="0">
                <a:solidFill>
                  <a:schemeClr val="tx2"/>
                </a:solidFill>
              </a:rPr>
              <a:t>«Об </a:t>
            </a:r>
            <a:r>
              <a:rPr lang="ru-RU" sz="1800" dirty="0">
                <a:solidFill>
                  <a:schemeClr val="tx2"/>
                </a:solidFill>
              </a:rPr>
              <a:t>утверждении формы уведомления о выбранных объектах налогообложения, в отношении которых предоставляется налоговая льгота по налогу на имущество физических </a:t>
            </a:r>
            <a:r>
              <a:rPr lang="ru-RU" sz="1800" dirty="0" smtClean="0">
                <a:solidFill>
                  <a:schemeClr val="tx2"/>
                </a:solidFill>
              </a:rPr>
              <a:t>лиц»</a:t>
            </a:r>
            <a:endParaRPr lang="ru-RU" sz="1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9194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Прямоугольник 3"/>
          <p:cNvSpPr>
            <a:spLocks noChangeArrowheads="1"/>
          </p:cNvSpPr>
          <p:nvPr/>
        </p:nvSpPr>
        <p:spPr bwMode="auto">
          <a:xfrm>
            <a:off x="4638675" y="6853238"/>
            <a:ext cx="1533525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162" tIns="52082" rIns="104162" bIns="52082">
            <a:spAutoFit/>
          </a:bodyPr>
          <a:lstStyle>
            <a:lvl1pPr defTabSz="10160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defTabSz="10160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defTabSz="10160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defTabSz="10160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defTabSz="10160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062163" indent="193675" defTabSz="1016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519363" indent="193675" defTabSz="1016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976563" indent="193675" defTabSz="1016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433763" indent="193675" defTabSz="10160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200">
                <a:solidFill>
                  <a:srgbClr val="FFFFFF"/>
                </a:solidFill>
                <a:latin typeface="Calibri" panose="020F0502020204030204" pitchFamily="34" charset="0"/>
              </a:rPr>
              <a:t>30 января 2015 года</a:t>
            </a:r>
          </a:p>
        </p:txBody>
      </p:sp>
      <p:sp>
        <p:nvSpPr>
          <p:cNvPr id="36867" name="Заголовок 1"/>
          <p:cNvSpPr>
            <a:spLocks noGrp="1"/>
          </p:cNvSpPr>
          <p:nvPr>
            <p:ph type="ctrTitle"/>
          </p:nvPr>
        </p:nvSpPr>
        <p:spPr>
          <a:xfrm>
            <a:off x="700088" y="2643188"/>
            <a:ext cx="7875587" cy="865187"/>
          </a:xfrm>
        </p:spPr>
        <p:txBody>
          <a:bodyPr/>
          <a:lstStyle/>
          <a:p>
            <a:pPr algn="ctr" eaLnBrk="1" hangingPunct="1"/>
            <a:r>
              <a:rPr lang="ru-RU" alt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 ЗА  ВНИМАНИЕ</a:t>
            </a:r>
            <a:br>
              <a:rPr lang="ru-RU" alt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0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806DD5-989D-4126-9C7D-D39F74945908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15076" y="1024471"/>
            <a:ext cx="3816424" cy="2416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1800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 налогообложения;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НАЛОГОВАЯ БАЗА;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1800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налоговый период;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1800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налоговая ставка;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1800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порядок исчисления налога;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1800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порядок и сроки уплаты налога.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538944"/>
            <a:ext cx="758220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ЭЛЕМЕНТЫ </a:t>
            </a: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НАЛОГООБЛОЖЕНИЯ (с</a:t>
            </a:r>
            <a:r>
              <a:rPr lang="ru-RU" sz="2400" b="1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т.17 НК РФ)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10137" y="3691077"/>
            <a:ext cx="77673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Налоговая база представляет собой стоимостную, физическую или иную характеристики объекта налогообложения (статья 53 НК РФ)</a:t>
            </a:r>
            <a:endParaRPr lang="ru-RU" sz="2000" dirty="0">
              <a:solidFill>
                <a:schemeClr val="tx2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946278" y="3441416"/>
            <a:ext cx="73448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8572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12800">
              <a:spcBef>
                <a:spcPct val="20000"/>
              </a:spcBef>
              <a:buFont typeface="+mj-lt"/>
              <a:defRPr sz="2400">
                <a:solidFill>
                  <a:srgbClr val="005AA9"/>
                </a:solidFill>
                <a:latin typeface="Calibri" panose="020F0502020204030204" pitchFamily="34" charset="0"/>
              </a:defRPr>
            </a:lvl1pPr>
            <a:lvl2pPr marL="282575" indent="174625" defTabSz="812800"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rgbClr val="504F53"/>
                </a:solidFill>
                <a:latin typeface="Calibri" panose="020F0502020204030204" pitchFamily="34" charset="0"/>
              </a:defRPr>
            </a:lvl2pPr>
            <a:lvl3pPr marL="555625" indent="-201613" defTabSz="8128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504F53"/>
                </a:solidFill>
                <a:latin typeface="Calibri" panose="020F0502020204030204" pitchFamily="34" charset="0"/>
              </a:defRPr>
            </a:lvl3pPr>
            <a:lvl4pPr marL="1600200" indent="-1319213" algn="just" defTabSz="812800">
              <a:lnSpc>
                <a:spcPts val="1900"/>
              </a:lnSpc>
              <a:spcBef>
                <a:spcPts val="400"/>
              </a:spcBef>
              <a:buFont typeface="Arial" panose="020B0604020202020204" pitchFamily="34" charset="0"/>
              <a:defRPr sz="1600">
                <a:solidFill>
                  <a:srgbClr val="504F53"/>
                </a:solidFill>
                <a:latin typeface="Calibri" panose="020F0502020204030204" pitchFamily="34" charset="0"/>
              </a:defRPr>
            </a:lvl4pPr>
            <a:lvl5pPr marL="1119188" indent="709613" defTabSz="812800">
              <a:lnSpc>
                <a:spcPts val="1800"/>
              </a:lnSpc>
              <a:spcBef>
                <a:spcPts val="400"/>
              </a:spcBef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5pPr>
            <a:lvl6pPr marL="1576388" indent="709613" defTabSz="81280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6pPr>
            <a:lvl7pPr marL="2033588" indent="709613" defTabSz="81280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7pPr>
            <a:lvl8pPr marL="2490788" indent="709613" defTabSz="81280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8pPr>
            <a:lvl9pPr marL="2947988" indent="709613" defTabSz="81280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B4BC3E3-2FF7-4E59-B98C-D88712960D08}" type="slidenum">
              <a:rPr lang="ru-RU" altLang="ru-RU" sz="2100" smtClean="0">
                <a:solidFill>
                  <a:srgbClr val="FFFFFF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ru-RU" altLang="ru-RU" sz="2100" smtClean="0">
              <a:solidFill>
                <a:srgbClr val="FFFFFF"/>
              </a:solidFill>
            </a:endParaRPr>
          </a:p>
        </p:txBody>
      </p:sp>
      <p:sp>
        <p:nvSpPr>
          <p:cNvPr id="25603" name="TextBox 4"/>
          <p:cNvSpPr txBox="1">
            <a:spLocks noChangeArrowheads="1"/>
          </p:cNvSpPr>
          <p:nvPr/>
        </p:nvSpPr>
        <p:spPr bwMode="auto">
          <a:xfrm>
            <a:off x="0" y="454025"/>
            <a:ext cx="8112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ru-RU" sz="2400" b="1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Имущественные налоги </a:t>
            </a:r>
            <a:r>
              <a:rPr lang="ru-RU" alt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физических лиц</a:t>
            </a:r>
            <a:endParaRPr lang="ru-RU" alt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9750" y="1208088"/>
            <a:ext cx="2316163" cy="8636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Транспортный налог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9750" y="2406650"/>
            <a:ext cx="2316163" cy="86518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Земельный налог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383338" y="3157538"/>
            <a:ext cx="1512887" cy="431800"/>
          </a:xfrm>
          <a:prstGeom prst="rect">
            <a:avLst/>
          </a:prstGeom>
        </p:spPr>
        <p:txBody>
          <a:bodyPr lIns="104306" tIns="52153" rIns="104306" bIns="52153" anchor="ctr">
            <a:normAutofit fontScale="55000" lnSpcReduction="20000"/>
          </a:bodyPr>
          <a:lstStyle/>
          <a:p>
            <a:pPr defTabSz="1043056" eaLnBrk="1" fontAlgn="auto" hangingPunct="1">
              <a:spcAft>
                <a:spcPts val="0"/>
              </a:spcAft>
              <a:defRPr/>
            </a:pPr>
            <a:endParaRPr lang="ru-RU" sz="4800" b="1" dirty="0">
              <a:solidFill>
                <a:srgbClr val="005AA9"/>
              </a:solidFill>
              <a:latin typeface="Calibri"/>
            </a:endParaRPr>
          </a:p>
        </p:txBody>
      </p:sp>
      <p:sp>
        <p:nvSpPr>
          <p:cNvPr id="25607" name="Прямоугольник 2"/>
          <p:cNvSpPr>
            <a:spLocks noChangeArrowheads="1"/>
          </p:cNvSpPr>
          <p:nvPr/>
        </p:nvSpPr>
        <p:spPr bwMode="auto">
          <a:xfrm>
            <a:off x="2849563" y="1208088"/>
            <a:ext cx="525621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062163" indent="193675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519363" indent="193675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976563" indent="193675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433763" indent="193675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ru-RU" altLang="ru-RU" sz="1800" b="1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28 Налогового кодекса РФ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1800" b="1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города Севастополя от 14.11.2014 </a:t>
            </a:r>
            <a:r>
              <a:rPr lang="en-US" altLang="ru-RU" sz="1800" b="1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altLang="ru-RU" sz="1800" b="1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75-ЗС «О транспортном налоге»</a:t>
            </a:r>
          </a:p>
        </p:txBody>
      </p:sp>
      <p:sp>
        <p:nvSpPr>
          <p:cNvPr id="25608" name="Прямоугольник 16"/>
          <p:cNvSpPr>
            <a:spLocks noChangeArrowheads="1"/>
          </p:cNvSpPr>
          <p:nvPr/>
        </p:nvSpPr>
        <p:spPr bwMode="auto">
          <a:xfrm>
            <a:off x="2849563" y="2432050"/>
            <a:ext cx="53752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062163" indent="193675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519363" indent="193675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976563" indent="193675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433763" indent="193675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ru-RU" altLang="ru-RU" sz="1800" b="1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31 Налогового кодекса РФ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1800" b="1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города Севастополя от 26.11.2014 </a:t>
            </a:r>
            <a:r>
              <a:rPr lang="en-US" altLang="ru-RU" sz="1800" b="1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altLang="ru-RU" sz="1800" b="1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81-ЗС «О земельном налоге»</a:t>
            </a:r>
          </a:p>
        </p:txBody>
      </p:sp>
      <p:pic>
        <p:nvPicPr>
          <p:cNvPr id="2560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1513" y="439738"/>
            <a:ext cx="4699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539750" y="3659188"/>
            <a:ext cx="2316163" cy="92075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имущество </a:t>
            </a:r>
            <a:r>
              <a:rPr lang="ru-RU" sz="2000" b="1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физических лиц</a:t>
            </a:r>
            <a:endParaRPr lang="ru-RU" sz="2000" b="1" dirty="0">
              <a:solidFill>
                <a:srgbClr val="1F497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11" name="Прямоугольник 16"/>
          <p:cNvSpPr>
            <a:spLocks noChangeArrowheads="1"/>
          </p:cNvSpPr>
          <p:nvPr/>
        </p:nvSpPr>
        <p:spPr bwMode="auto">
          <a:xfrm>
            <a:off x="2855913" y="3657600"/>
            <a:ext cx="59055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062163" indent="193675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519363" indent="193675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976563" indent="193675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433763" indent="193675" defTabSz="801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ru-RU" altLang="ru-RU" sz="1800" b="1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</a:t>
            </a:r>
            <a:r>
              <a:rPr lang="ru-RU" altLang="ru-RU" sz="1800" b="1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 </a:t>
            </a:r>
            <a:r>
              <a:rPr lang="ru-RU" altLang="ru-RU" sz="1800" b="1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Налогового кодекса РФ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1800" b="1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города Севастополя от </a:t>
            </a:r>
            <a:r>
              <a:rPr lang="ru-RU" altLang="ru-RU" sz="1800" b="1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27.11.2020</a:t>
            </a:r>
            <a:r>
              <a:rPr lang="ru-RU" altLang="ru-RU" sz="1800" b="1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b="1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altLang="ru-RU" sz="1800" b="1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614-ЗС </a:t>
            </a:r>
            <a:r>
              <a:rPr lang="ru-RU" altLang="ru-RU" sz="1800" b="1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налоге на имущество </a:t>
            </a:r>
            <a:r>
              <a:rPr lang="ru-RU" altLang="ru-RU" sz="1800" b="1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физических лиц»</a:t>
            </a:r>
            <a:endParaRPr lang="ru-RU" altLang="ru-RU" sz="1800" b="1" dirty="0">
              <a:solidFill>
                <a:srgbClr val="1F497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395288" y="2249488"/>
            <a:ext cx="4752975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401638" y="3465513"/>
            <a:ext cx="4824412" cy="269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42515D-5A27-400F-98F9-8AF04A0AB250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58656" y="1113101"/>
            <a:ext cx="7704856" cy="4030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исчислении транспортного налога </a:t>
            </a:r>
            <a:r>
              <a:rPr lang="ru-RU" b="1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НАЛОГОВАЯ БАЗА </a:t>
            </a:r>
            <a:r>
              <a:rPr lang="ru-RU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определяется:</a:t>
            </a:r>
          </a:p>
          <a:p>
            <a:pPr marL="285750" lvl="0" indent="-285750">
              <a:lnSpc>
                <a:spcPct val="107000"/>
              </a:lnSpc>
              <a:spcAft>
                <a:spcPts val="75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мощность двигателя в лошадиных силах </a:t>
            </a:r>
            <a:r>
              <a:rPr lang="ru-RU" i="1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отношении транспортных средств, имеющих двигатели;</a:t>
            </a:r>
          </a:p>
          <a:p>
            <a:pPr marL="285750" lvl="0" indent="-285750">
              <a:lnSpc>
                <a:spcPct val="107000"/>
              </a:lnSpc>
              <a:spcAft>
                <a:spcPts val="75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паспортная статическая тяга реактивного двигателя (суммарная паспортная статическая тяга всех реактивных двигателей) воздушного транспортного средства на взлетном режиме в земных условиях в килограммах </a:t>
            </a:r>
            <a:r>
              <a:rPr lang="ru-RU" i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силы в </a:t>
            </a:r>
            <a:r>
              <a:rPr lang="ru-RU" i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отношении воздушных транспортных средств, для которых определяется тяга реактивного </a:t>
            </a:r>
            <a:r>
              <a:rPr lang="ru-RU" i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двигателя</a:t>
            </a:r>
            <a:r>
              <a:rPr lang="ru-RU" i="1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285750" lvl="0" indent="-285750">
              <a:lnSpc>
                <a:spcPct val="107000"/>
              </a:lnSpc>
              <a:spcAft>
                <a:spcPts val="75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валовая вместимость </a:t>
            </a:r>
            <a:r>
              <a:rPr lang="ru-RU" i="1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отношении водных несамоходных (буксируемых) транспортных средств;</a:t>
            </a:r>
          </a:p>
          <a:p>
            <a:pPr marL="285750" lvl="0" indent="-285750">
              <a:lnSpc>
                <a:spcPct val="107000"/>
              </a:lnSpc>
              <a:spcAft>
                <a:spcPts val="75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единица транспортного средства </a:t>
            </a:r>
            <a:r>
              <a:rPr lang="ru-RU" i="1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отношении прочих водных и воздушных транспортных средств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>
              <a:solidFill>
                <a:schemeClr val="tx2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8656" y="483518"/>
            <a:ext cx="47309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cap="all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Транспортный </a:t>
            </a:r>
            <a:r>
              <a:rPr lang="ru-RU" sz="2800" b="1" cap="all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налог</a:t>
            </a:r>
            <a:endParaRPr lang="ru-RU" sz="2800" b="1" dirty="0" smtClean="0">
              <a:solidFill>
                <a:schemeClr val="tx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6347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42515D-5A27-400F-98F9-8AF04A0AB250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155097"/>
            <a:ext cx="7848872" cy="2565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800" b="1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НАЛОГОВАЯ БАЗА </a:t>
            </a:r>
            <a: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определяется </a:t>
            </a:r>
            <a:r>
              <a:rPr lang="ru-RU" sz="1800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отношении каждого земельного участка как его кадастровая стоимость, внесенная в Единый государственный реестр недвижимости и подлежащая применению </a:t>
            </a:r>
            <a:r>
              <a:rPr lang="ru-RU" sz="1800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1 января года, я</a:t>
            </a:r>
            <a:r>
              <a:rPr lang="ru-RU" sz="1800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вляющегося налоговым </a:t>
            </a:r>
            <a: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периодом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вновь образованного земельного участка </a:t>
            </a:r>
            <a: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налоговая </a:t>
            </a:r>
            <a:r>
              <a:rPr lang="ru-RU" sz="1800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база </a:t>
            </a:r>
            <a: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определяется </a:t>
            </a:r>
            <a:r>
              <a:rPr lang="ru-RU" sz="1800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его кадастровая стоимость на </a:t>
            </a:r>
            <a:r>
              <a:rPr lang="ru-RU" sz="1800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день внесения в Единый государственный реестр недвижимости</a:t>
            </a:r>
            <a:r>
              <a:rPr lang="ru-RU" sz="1800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сведений, являющихся основанием для определения кадастровой стоимости такого земельного участка</a:t>
            </a:r>
            <a: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483518"/>
            <a:ext cx="40046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cap="all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Земельный </a:t>
            </a:r>
            <a:r>
              <a:rPr lang="ru-RU" sz="2800" b="1" cap="all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налог</a:t>
            </a:r>
            <a:endParaRPr lang="ru-RU" sz="2800" b="1" dirty="0" smtClean="0">
              <a:solidFill>
                <a:schemeClr val="tx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91680" y="3879919"/>
            <a:ext cx="6552728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Изменение кадастровой стоимости </a:t>
            </a:r>
            <a:r>
              <a:rPr lang="ru-RU" sz="1800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земельного участка в течение налогового периода не учитывается при определении налоговой базы в этом и предыдущих налоговых периодах, </a:t>
            </a:r>
            <a:endParaRPr lang="ru-RU" sz="1800" dirty="0">
              <a:solidFill>
                <a:schemeClr val="tx2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3879919"/>
            <a:ext cx="1728192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ВАЖНО!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683568" y="4239959"/>
            <a:ext cx="792088" cy="433368"/>
          </a:xfrm>
          <a:prstGeom prst="rightArrow">
            <a:avLst/>
          </a:prstGeom>
          <a:solidFill>
            <a:srgbClr val="C0000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611560" y="3795886"/>
            <a:ext cx="75608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81387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42515D-5A27-400F-98F9-8AF04A0AB250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46074" y="267494"/>
            <a:ext cx="7992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Особенности определения налоговой базы в отношении земельных участков, находящихся в общей собственности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617923" y="1923678"/>
            <a:ext cx="566991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Налоговая база определяется </a:t>
            </a:r>
            <a:r>
              <a:rPr 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для каждого из налогоплательщиков, являющихся собственниками данного земельного участка, </a:t>
            </a:r>
            <a:r>
              <a:rPr 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пропорционально его доле </a:t>
            </a:r>
            <a:r>
              <a:rPr 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в общей долевой </a:t>
            </a:r>
            <a: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собственности</a:t>
            </a:r>
            <a:endParaRPr lang="ru-RU" sz="18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just"/>
            <a:endParaRPr lang="ru-RU" sz="18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just"/>
            <a:endParaRPr lang="ru-RU" sz="18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Налоговая база определяется </a:t>
            </a:r>
            <a:r>
              <a:rPr lang="ru-RU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для каждого из налогоплательщиков, являющихся собственниками данного земельного участка, </a:t>
            </a:r>
            <a:r>
              <a:rPr lang="ru-RU" sz="1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в равных </a:t>
            </a:r>
            <a:r>
              <a:rPr 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долях</a:t>
            </a:r>
            <a:endParaRPr lang="ru-RU" sz="18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6210" y="2042284"/>
            <a:ext cx="1784399" cy="64633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800" dirty="0" smtClean="0"/>
              <a:t>Общая долевая собственность</a:t>
            </a:r>
            <a:endParaRPr lang="ru-RU" sz="1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36210" y="3698468"/>
            <a:ext cx="1784399" cy="64633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800" dirty="0" smtClean="0"/>
              <a:t>Общая долевая собственность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631862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Номер слайда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65A69D2-A3D5-46F2-B615-E30E3B84210C}" type="slidenum">
              <a:rPr lang="ru-RU" altLang="ru-RU" smtClean="0"/>
              <a:pPr/>
              <a:t>7</a:t>
            </a:fld>
            <a:endParaRPr lang="ru-RU" alt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611188" y="1208088"/>
            <a:ext cx="7129462" cy="8302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 defTabSz="801634" eaLnBrk="1" hangingPunct="1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28.12.2017 № 436-ФЗ «О внесении изменений в части первую и вторую Налогового кодекса Российской Федерации и отдельные законодательные акты Российской Федерации»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03350" y="2397125"/>
            <a:ext cx="6337300" cy="3381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defTabSz="801634" eaLnBrk="1" hangingPunct="1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 5 статьи 391 Налогового кодекса Российской Федерации </a:t>
            </a:r>
          </a:p>
        </p:txBody>
      </p:sp>
      <p:sp>
        <p:nvSpPr>
          <p:cNvPr id="40965" name="Прямоугольник 5"/>
          <p:cNvSpPr>
            <a:spLocks noChangeArrowheads="1"/>
          </p:cNvSpPr>
          <p:nvPr/>
        </p:nvSpPr>
        <p:spPr bwMode="auto">
          <a:xfrm>
            <a:off x="611188" y="2941638"/>
            <a:ext cx="7345362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001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defTabSz="8001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defTabSz="8001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defTabSz="8001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defTabSz="8001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062163" indent="193675" defTabSz="8001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519363" indent="193675" defTabSz="8001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976563" indent="193675" defTabSz="8001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433763" indent="193675" defTabSz="8001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b="1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Налоговая база уменьшается на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величину кадастровой стоимости </a:t>
            </a:r>
            <a:b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b="1">
                <a:latin typeface="Times New Roman" panose="02020603050405020304" pitchFamily="18" charset="0"/>
                <a:cs typeface="Times New Roman" panose="02020603050405020304" pitchFamily="18" charset="0"/>
              </a:rPr>
              <a:t>600 квадратных метров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площади земельного участка, находящегося в собственности, постоянном (бессрочном) пользовании или пожизненном наследуемом владении налогоплательщиков из числа льготных категорий </a:t>
            </a:r>
            <a:r>
              <a:rPr lang="ru-RU" altLang="ru-RU" i="1">
                <a:latin typeface="Times New Roman" panose="02020603050405020304" pitchFamily="18" charset="0"/>
                <a:cs typeface="Times New Roman" panose="02020603050405020304" pitchFamily="18" charset="0"/>
              </a:rPr>
              <a:t>(пенсионеры, Герои Советского Союза, Российской Федерации, инвалиды I и II групп, инвалиды с детства, ветераны Великой Отечественной войны и боевых действий и т.д.) </a:t>
            </a:r>
            <a:r>
              <a:rPr lang="ru-RU" altLang="ru-RU" b="1">
                <a:latin typeface="Times New Roman" panose="02020603050405020304" pitchFamily="18" charset="0"/>
                <a:cs typeface="Times New Roman" panose="02020603050405020304" pitchFamily="18" charset="0"/>
              </a:rPr>
              <a:t>в отношении только одного земельного участка</a:t>
            </a:r>
          </a:p>
        </p:txBody>
      </p:sp>
      <p:sp>
        <p:nvSpPr>
          <p:cNvPr id="40966" name="TextBox 6"/>
          <p:cNvSpPr txBox="1">
            <a:spLocks noChangeArrowheads="1"/>
          </p:cNvSpPr>
          <p:nvPr/>
        </p:nvSpPr>
        <p:spPr bwMode="auto">
          <a:xfrm>
            <a:off x="900113" y="411163"/>
            <a:ext cx="7704137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Налоговый вычет по земельному налогу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6516688" y="2038350"/>
            <a:ext cx="647700" cy="3540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01634" eaLnBrk="1" hangingPunct="1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0242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1C28E73-5C82-4A98-B7CA-1AC8F30DDCFA}" type="slidenum">
              <a:rPr lang="ru-RU" altLang="ru-RU" smtClean="0"/>
              <a:pPr/>
              <a:t>8</a:t>
            </a:fld>
            <a:endParaRPr lang="ru-RU" altLang="ru-RU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771550"/>
            <a:ext cx="74888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chemeClr val="tx2"/>
                </a:solidFill>
              </a:rPr>
              <a:t>Приказ ФНС России от 14.11.2017 </a:t>
            </a:r>
            <a:r>
              <a:rPr lang="ru-RU" sz="1800" dirty="0" smtClean="0">
                <a:solidFill>
                  <a:schemeClr val="tx2"/>
                </a:solidFill>
              </a:rPr>
              <a:t>№ </a:t>
            </a:r>
            <a:r>
              <a:rPr lang="ru-RU" sz="1800" dirty="0">
                <a:solidFill>
                  <a:schemeClr val="tx2"/>
                </a:solidFill>
              </a:rPr>
              <a:t>ММВ-7-21/897@ </a:t>
            </a:r>
            <a:endParaRPr lang="ru-RU" sz="1800" dirty="0" smtClean="0">
              <a:solidFill>
                <a:schemeClr val="tx2"/>
              </a:solidFill>
            </a:endParaRPr>
          </a:p>
          <a:p>
            <a:r>
              <a:rPr lang="ru-RU" sz="1800" dirty="0" smtClean="0">
                <a:solidFill>
                  <a:schemeClr val="tx2"/>
                </a:solidFill>
              </a:rPr>
              <a:t>«Об </a:t>
            </a:r>
            <a:r>
              <a:rPr lang="ru-RU" sz="1800" dirty="0">
                <a:solidFill>
                  <a:schemeClr val="tx2"/>
                </a:solidFill>
              </a:rPr>
              <a:t>утверждении формы заявления о предоставлении налоговой льготы по транспортному налогу, земельному налогу, налогу на имущество физических лиц, порядка ее заполнения и формата представления заявления о предоставлении налоговой льготы в электронной </a:t>
            </a:r>
            <a:r>
              <a:rPr lang="ru-RU" sz="1800" dirty="0" smtClean="0">
                <a:solidFill>
                  <a:schemeClr val="tx2"/>
                </a:solidFill>
              </a:rPr>
              <a:t>форме»</a:t>
            </a:r>
            <a:endParaRPr lang="ru-RU" sz="1800" dirty="0">
              <a:solidFill>
                <a:schemeClr val="tx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931790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chemeClr val="tx2"/>
                </a:solidFill>
              </a:rPr>
              <a:t>Приказ ФНС России от 26.03.2018 </a:t>
            </a:r>
            <a:r>
              <a:rPr lang="ru-RU" sz="1800" dirty="0" smtClean="0">
                <a:solidFill>
                  <a:schemeClr val="tx2"/>
                </a:solidFill>
              </a:rPr>
              <a:t>№ </a:t>
            </a:r>
            <a:r>
              <a:rPr lang="ru-RU" sz="1800" dirty="0">
                <a:solidFill>
                  <a:schemeClr val="tx2"/>
                </a:solidFill>
              </a:rPr>
              <a:t>ММВ-7-21/167@ </a:t>
            </a:r>
            <a:endParaRPr lang="ru-RU" sz="1800" dirty="0" smtClean="0">
              <a:solidFill>
                <a:schemeClr val="tx2"/>
              </a:solidFill>
            </a:endParaRPr>
          </a:p>
          <a:p>
            <a:r>
              <a:rPr lang="ru-RU" sz="1800" dirty="0" smtClean="0">
                <a:solidFill>
                  <a:schemeClr val="tx2"/>
                </a:solidFill>
              </a:rPr>
              <a:t>«Об </a:t>
            </a:r>
            <a:r>
              <a:rPr lang="ru-RU" sz="1800" dirty="0">
                <a:solidFill>
                  <a:schemeClr val="tx2"/>
                </a:solidFill>
              </a:rPr>
              <a:t>утверждении формы уведомления о выбранном земельном участке, в отношении которого применяется налоговый вычет по земельному </a:t>
            </a:r>
            <a:r>
              <a:rPr lang="ru-RU" sz="1800" dirty="0" smtClean="0">
                <a:solidFill>
                  <a:schemeClr val="tx2"/>
                </a:solidFill>
              </a:rPr>
              <a:t>налогу»</a:t>
            </a:r>
            <a:endParaRPr lang="ru-RU" sz="1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2472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Равнобедренный треугольник 11"/>
          <p:cNvSpPr/>
          <p:nvPr/>
        </p:nvSpPr>
        <p:spPr>
          <a:xfrm>
            <a:off x="4665234" y="2047552"/>
            <a:ext cx="3456384" cy="2793333"/>
          </a:xfrm>
          <a:prstGeom prst="triangle">
            <a:avLst>
              <a:gd name="adj" fmla="val 48973"/>
            </a:avLst>
          </a:prstGeom>
          <a:solidFill>
            <a:schemeClr val="accent1">
              <a:alpha val="20000"/>
            </a:schemeClr>
          </a:solidFill>
          <a:ln>
            <a:noFill/>
          </a:ln>
          <a:scene3d>
            <a:camera prst="orthographicFront">
              <a:rot lat="10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827584" y="2010665"/>
            <a:ext cx="3456384" cy="2793333"/>
          </a:xfrm>
          <a:prstGeom prst="triangle">
            <a:avLst>
              <a:gd name="adj" fmla="val 48973"/>
            </a:avLst>
          </a:prstGeom>
          <a:solidFill>
            <a:schemeClr val="accent1">
              <a:alpha val="20000"/>
            </a:schemeClr>
          </a:solidFill>
          <a:ln>
            <a:noFill/>
          </a:ln>
          <a:scene3d>
            <a:camera prst="orthographicFront">
              <a:rot lat="10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4473EE2-1AF4-4A4A-9759-1472859BE82E}" type="slidenum">
              <a:rPr lang="ru-RU" altLang="ru-RU" smtClean="0"/>
              <a:pPr/>
              <a:t>9</a:t>
            </a:fld>
            <a:endParaRPr lang="ru-RU" altLang="ru-RU" smtClean="0"/>
          </a:p>
        </p:txBody>
      </p:sp>
      <p:sp>
        <p:nvSpPr>
          <p:cNvPr id="35845" name="Прямоугольник 5"/>
          <p:cNvSpPr>
            <a:spLocks noChangeArrowheads="1"/>
          </p:cNvSpPr>
          <p:nvPr/>
        </p:nvSpPr>
        <p:spPr bwMode="auto">
          <a:xfrm>
            <a:off x="538163" y="442913"/>
            <a:ext cx="78660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0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имущество физических лиц (с 01.01.2021)</a:t>
            </a:r>
          </a:p>
        </p:txBody>
      </p:sp>
      <p:sp>
        <p:nvSpPr>
          <p:cNvPr id="2" name="Прямоугольник 6"/>
          <p:cNvSpPr>
            <a:spLocks noChangeArrowheads="1"/>
          </p:cNvSpPr>
          <p:nvPr/>
        </p:nvSpPr>
        <p:spPr bwMode="auto">
          <a:xfrm>
            <a:off x="1590874" y="1061410"/>
            <a:ext cx="5760640" cy="585787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alt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 Законом города Севастополя от 27.11.2020 № 614-ЗС </a:t>
            </a:r>
          </a:p>
          <a:p>
            <a:pPr algn="ctr">
              <a:defRPr/>
            </a:pPr>
            <a:r>
              <a:rPr lang="ru-RU" alt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налоге на имущество физических лиц</a:t>
            </a:r>
            <a:endParaRPr lang="ru-RU" altLang="ru-RU" sz="28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1"/>
          <p:cNvSpPr>
            <a:spLocks noChangeArrowheads="1"/>
          </p:cNvSpPr>
          <p:nvPr/>
        </p:nvSpPr>
        <p:spPr bwMode="auto">
          <a:xfrm>
            <a:off x="772341" y="3338293"/>
            <a:ext cx="3478196" cy="95410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endParaRPr lang="ru-RU" altLang="ru-RU" sz="1000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alt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</a:p>
          <a:p>
            <a:pPr algn="ctr">
              <a:defRPr/>
            </a:pPr>
            <a:endParaRPr lang="ru-RU" altLang="ru-RU" sz="1000" dirty="0">
              <a:solidFill>
                <a:schemeClr val="bg1"/>
              </a:solidFill>
            </a:endParaRPr>
          </a:p>
        </p:txBody>
      </p:sp>
      <p:sp>
        <p:nvSpPr>
          <p:cNvPr id="35846" name="Прямоугольник 2"/>
          <p:cNvSpPr>
            <a:spLocks noChangeArrowheads="1"/>
          </p:cNvSpPr>
          <p:nvPr/>
        </p:nvSpPr>
        <p:spPr bwMode="auto">
          <a:xfrm>
            <a:off x="4649641" y="3338293"/>
            <a:ext cx="3487570" cy="95410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позднее </a:t>
            </a:r>
          </a:p>
          <a:p>
            <a:pPr algn="ctr">
              <a:defRPr/>
            </a:pPr>
            <a:r>
              <a:rPr lang="ru-RU" alt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2022 </a:t>
            </a:r>
          </a:p>
        </p:txBody>
      </p:sp>
      <p:sp>
        <p:nvSpPr>
          <p:cNvPr id="23567" name="Прямоугольник 1"/>
          <p:cNvSpPr>
            <a:spLocks noChangeArrowheads="1"/>
          </p:cNvSpPr>
          <p:nvPr/>
        </p:nvSpPr>
        <p:spPr bwMode="auto">
          <a:xfrm>
            <a:off x="944563" y="2227263"/>
            <a:ext cx="32019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altLang="ru-RU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налоговый </a:t>
            </a:r>
          </a:p>
          <a:p>
            <a:pPr algn="ctr">
              <a:defRPr/>
            </a:pPr>
            <a:r>
              <a:rPr lang="ru-RU" altLang="ru-RU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</a:t>
            </a:r>
          </a:p>
        </p:txBody>
      </p:sp>
      <p:sp>
        <p:nvSpPr>
          <p:cNvPr id="23568" name="Прямоугольник 2"/>
          <p:cNvSpPr>
            <a:spLocks noChangeArrowheads="1"/>
          </p:cNvSpPr>
          <p:nvPr/>
        </p:nvSpPr>
        <p:spPr bwMode="auto">
          <a:xfrm>
            <a:off x="5319713" y="2227263"/>
            <a:ext cx="21478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altLang="ru-RU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уплаты</a:t>
            </a:r>
          </a:p>
        </p:txBody>
      </p:sp>
    </p:spTree>
    <p:extLst>
      <p:ext uri="{BB962C8B-B14F-4D97-AF65-F5344CB8AC3E}">
        <p14:creationId xmlns:p14="http://schemas.microsoft.com/office/powerpoint/2010/main" val="4067332469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0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1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2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3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4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12849</TotalTime>
  <Words>796</Words>
  <Application>Microsoft Office PowerPoint</Application>
  <PresentationFormat>Экран (16:9)</PresentationFormat>
  <Paragraphs>111</Paragraphs>
  <Slides>13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13</vt:i4>
      </vt:variant>
    </vt:vector>
  </HeadingPairs>
  <TitlesOfParts>
    <vt:vector size="23" baseType="lpstr">
      <vt:lpstr>Arial</vt:lpstr>
      <vt:lpstr>Calibri</vt:lpstr>
      <vt:lpstr>Times New Roman</vt:lpstr>
      <vt:lpstr>Wingdings</vt:lpstr>
      <vt:lpstr>Present_FNS2012_16-9</vt:lpstr>
      <vt:lpstr>10_Present_FNS2012_A4</vt:lpstr>
      <vt:lpstr>11_Present_FNS2012_A4</vt:lpstr>
      <vt:lpstr>12_Present_FNS2012_A4</vt:lpstr>
      <vt:lpstr>13_Present_FNS2012_A4</vt:lpstr>
      <vt:lpstr>14_Present_FNS2012_A4</vt:lpstr>
      <vt:lpstr>«Формирование налоговой базы по имущественным налогам физических лиц»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БЛАГОДАРЮ  ЗА  ВНИМАНИЕ </vt:lpstr>
    </vt:vector>
  </TitlesOfParts>
  <Company>Kraftway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Хабаров Андрей Александрович</cp:lastModifiedBy>
  <cp:revision>1411</cp:revision>
  <cp:lastPrinted>2021-04-20T16:38:05Z</cp:lastPrinted>
  <dcterms:created xsi:type="dcterms:W3CDTF">2013-03-25T05:56:00Z</dcterms:created>
  <dcterms:modified xsi:type="dcterms:W3CDTF">2021-04-20T16:51:44Z</dcterms:modified>
</cp:coreProperties>
</file>